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2"/>
  </p:sldMasterIdLst>
  <p:notesMasterIdLst>
    <p:notesMasterId r:id="rId19"/>
  </p:notesMasterIdLst>
  <p:handoutMasterIdLst>
    <p:handoutMasterId r:id="rId20"/>
  </p:handoutMasterIdLst>
  <p:sldIdLst>
    <p:sldId id="256" r:id="rId3"/>
    <p:sldId id="284" r:id="rId4"/>
    <p:sldId id="297" r:id="rId5"/>
    <p:sldId id="296" r:id="rId6"/>
    <p:sldId id="300" r:id="rId7"/>
    <p:sldId id="290" r:id="rId8"/>
    <p:sldId id="304" r:id="rId9"/>
    <p:sldId id="305" r:id="rId10"/>
    <p:sldId id="306" r:id="rId11"/>
    <p:sldId id="312" r:id="rId12"/>
    <p:sldId id="307" r:id="rId13"/>
    <p:sldId id="309" r:id="rId14"/>
    <p:sldId id="308" r:id="rId15"/>
    <p:sldId id="310" r:id="rId16"/>
    <p:sldId id="314" r:id="rId17"/>
    <p:sldId id="302" r:id="rId18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58263148@qq.com" initials="5" lastIdx="0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2025/12/11</a:t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‹#›</a:t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4987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pPr/>
              <a:t>2025/12/11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025698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模板来自于：</a:t>
            </a:r>
            <a:r>
              <a:rPr lang="en-US" altLang="zh-CN"/>
              <a:t> </a:t>
            </a:r>
            <a:r>
              <a:rPr lang="zh-CN" altLang="en-US"/>
              <a:t>第一</a:t>
            </a:r>
            <a:r>
              <a:rPr lang="en-US" altLang="zh-CN"/>
              <a:t>PPT https://www.1ppt.com/</a:t>
            </a:r>
          </a:p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51087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A1F9A8A5-1F38-42B5-B9B4-5483778554D3}" type="datetimeFigureOut">
              <a:rPr lang="zh-CN" altLang="en-US" smtClean="0"/>
              <a:t>2025/12/11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65031" y="3367444"/>
            <a:ext cx="453650" cy="13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  <p:sp>
        <p:nvSpPr>
          <p:cNvPr id="6" name="TextBox 8"/>
          <p:cNvSpPr txBox="1"/>
          <p:nvPr/>
        </p:nvSpPr>
        <p:spPr>
          <a:xfrm>
            <a:off x="7509627" y="2215277"/>
            <a:ext cx="540060" cy="13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  <p:sp>
        <p:nvSpPr>
          <p:cNvPr id="7" name="标题 1"/>
          <p:cNvSpPr txBox="1"/>
          <p:nvPr/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  <a:sym typeface="Wingdings" panose="05000000000000000000" charset="0"/>
              </a:defRPr>
            </a:lvl1pPr>
            <a:lvl2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 charset="0"/>
              </a:defRPr>
            </a:lvl2pPr>
            <a:lvl3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 charset="0"/>
              </a:defRPr>
            </a:lvl3pPr>
            <a:lvl4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 charset="0"/>
              </a:defRPr>
            </a:lvl4pPr>
            <a:lvl5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 charset="0"/>
              </a:defRPr>
            </a:lvl5pPr>
            <a:lvl6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 charset="0"/>
              </a:defRPr>
            </a:lvl6pPr>
            <a:lvl7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 charset="0"/>
              </a:defRPr>
            </a:lvl7pPr>
            <a:lvl8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 charset="0"/>
              </a:defRPr>
            </a:lvl8pPr>
            <a:lvl9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 charset="0"/>
              </a:defRPr>
            </a:lvl9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单击此处编辑母版标题样式</a:t>
            </a:r>
          </a:p>
        </p:txBody>
      </p:sp>
      <p:sp>
        <p:nvSpPr>
          <p:cNvPr id="8" name="文本占位符 2"/>
          <p:cNvSpPr txBox="1"/>
          <p:nvPr/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4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0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8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5pPr>
            <a:lvl6pPr marL="2286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7pPr>
            <a:lvl8pPr marL="3200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8pPr>
            <a:lvl9pPr marL="3657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9pPr>
          </a:lstStyle>
          <a:p>
            <a:pPr lvl="0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单击此处编辑母版文本样式</a:t>
            </a:r>
          </a:p>
        </p:txBody>
      </p:sp>
      <p:sp>
        <p:nvSpPr>
          <p:cNvPr id="9" name="内容占位符 3"/>
          <p:cNvSpPr txBox="1"/>
          <p:nvPr/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8pPr>
            <a:lvl9pPr marL="3886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9pPr>
          </a:lstStyle>
          <a:p>
            <a:pPr lvl="0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单击此处编辑母版文本样式</a:t>
            </a:r>
          </a:p>
          <a:p>
            <a:pPr lvl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二级</a:t>
            </a:r>
          </a:p>
          <a:p>
            <a:pPr lvl="2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三级</a:t>
            </a:r>
          </a:p>
          <a:p>
            <a:pPr lvl="3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四级</a:t>
            </a:r>
          </a:p>
          <a:p>
            <a:pPr lvl="4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五级</a:t>
            </a:r>
          </a:p>
        </p:txBody>
      </p:sp>
      <p:sp>
        <p:nvSpPr>
          <p:cNvPr id="10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1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2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3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2025/12/11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/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4.png"/><Relationship Id="rId5" Type="http://schemas.openxmlformats.org/officeDocument/2006/relationships/tags" Target="../tags/tag6.xml"/><Relationship Id="rId10" Type="http://schemas.openxmlformats.org/officeDocument/2006/relationships/image" Target="../media/image3.png"/><Relationship Id="rId4" Type="http://schemas.openxmlformats.org/officeDocument/2006/relationships/tags" Target="../tags/tag5.xml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tags" Target="../tags/tag51.xml"/><Relationship Id="rId7" Type="http://schemas.openxmlformats.org/officeDocument/2006/relationships/image" Target="../media/image38.jpe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8.png"/><Relationship Id="rId11" Type="http://schemas.openxmlformats.org/officeDocument/2006/relationships/image" Target="../media/image42.jpeg"/><Relationship Id="rId5" Type="http://schemas.openxmlformats.org/officeDocument/2006/relationships/image" Target="../media/image7.png"/><Relationship Id="rId10" Type="http://schemas.openxmlformats.org/officeDocument/2006/relationships/image" Target="../media/image41.jpe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13" Type="http://schemas.openxmlformats.org/officeDocument/2006/relationships/image" Target="../media/image45.png"/><Relationship Id="rId3" Type="http://schemas.openxmlformats.org/officeDocument/2006/relationships/tags" Target="../tags/tag54.xml"/><Relationship Id="rId7" Type="http://schemas.openxmlformats.org/officeDocument/2006/relationships/slideLayout" Target="../slideLayouts/slideLayout3.xml"/><Relationship Id="rId12" Type="http://schemas.openxmlformats.org/officeDocument/2006/relationships/image" Target="../media/image44.pn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image" Target="../media/image43.png"/><Relationship Id="rId5" Type="http://schemas.openxmlformats.org/officeDocument/2006/relationships/tags" Target="../tags/tag56.xml"/><Relationship Id="rId10" Type="http://schemas.openxmlformats.org/officeDocument/2006/relationships/image" Target="../media/image8.png"/><Relationship Id="rId4" Type="http://schemas.openxmlformats.org/officeDocument/2006/relationships/tags" Target="../tags/tag55.xml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image" Target="../media/image6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5.png"/><Relationship Id="rId5" Type="http://schemas.openxmlformats.org/officeDocument/2006/relationships/tags" Target="../tags/tag12.xml"/><Relationship Id="rId10" Type="http://schemas.openxmlformats.org/officeDocument/2006/relationships/image" Target="../media/image2.png"/><Relationship Id="rId4" Type="http://schemas.openxmlformats.org/officeDocument/2006/relationships/tags" Target="../tags/tag11.xml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7.xml"/><Relationship Id="rId7" Type="http://schemas.openxmlformats.org/officeDocument/2006/relationships/image" Target="../media/image8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11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10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8.png"/><Relationship Id="rId5" Type="http://schemas.openxmlformats.org/officeDocument/2006/relationships/tags" Target="../tags/tag23.xml"/><Relationship Id="rId10" Type="http://schemas.openxmlformats.org/officeDocument/2006/relationships/image" Target="../media/image7.png"/><Relationship Id="rId4" Type="http://schemas.openxmlformats.org/officeDocument/2006/relationships/tags" Target="../tags/tag22.xml"/><Relationship Id="rId9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29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10" Type="http://schemas.openxmlformats.org/officeDocument/2006/relationships/image" Target="../media/image12.png"/><Relationship Id="rId4" Type="http://schemas.openxmlformats.org/officeDocument/2006/relationships/tags" Target="../tags/tag30.xm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image" Target="../media/image14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image" Target="../media/image13.png"/><Relationship Id="rId5" Type="http://schemas.openxmlformats.org/officeDocument/2006/relationships/tags" Target="../tags/tag37.xml"/><Relationship Id="rId10" Type="http://schemas.openxmlformats.org/officeDocument/2006/relationships/image" Target="../media/image8.png"/><Relationship Id="rId4" Type="http://schemas.openxmlformats.org/officeDocument/2006/relationships/tags" Target="../tags/tag36.xm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42.xml"/><Relationship Id="rId7" Type="http://schemas.openxmlformats.org/officeDocument/2006/relationships/image" Target="../media/image8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45.xml"/><Relationship Id="rId7" Type="http://schemas.openxmlformats.org/officeDocument/2006/relationships/image" Target="../media/image18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48.xml"/><Relationship Id="rId7" Type="http://schemas.openxmlformats.org/officeDocument/2006/relationships/image" Target="../media/image21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24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0" y="0"/>
            <a:ext cx="12210415" cy="6858000"/>
            <a:chOff x="0" y="0"/>
            <a:chExt cx="19229" cy="10800"/>
          </a:xfrm>
        </p:grpSpPr>
        <p:pic>
          <p:nvPicPr>
            <p:cNvPr id="6" name="图片 5" descr="0_4_poster [转换]"/>
            <p:cNvPicPr>
              <a:picLocks noChangeAspect="1"/>
            </p:cNvPicPr>
            <p:nvPr/>
          </p:nvPicPr>
          <p:blipFill>
            <a:blip r:embed="rId8" cstate="screen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 flipV="1">
              <a:off x="12834" y="4405"/>
              <a:ext cx="5852" cy="6938"/>
            </a:xfrm>
            <a:prstGeom prst="rect">
              <a:avLst/>
            </a:prstGeom>
          </p:spPr>
        </p:pic>
        <p:pic>
          <p:nvPicPr>
            <p:cNvPr id="7" name="图片 6" descr="0_4_poster [转换]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9" cstate="screen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 flipV="1">
              <a:off x="-1750" y="1750"/>
              <a:ext cx="7181" cy="3682"/>
            </a:xfrm>
            <a:prstGeom prst="rect">
              <a:avLst/>
            </a:prstGeom>
          </p:spPr>
        </p:pic>
      </p:grpSp>
      <p:pic>
        <p:nvPicPr>
          <p:cNvPr id="8" name="图片 7" descr="C:\Users\16106\Desktop\4数学开学第一课\ascca.pngascca"/>
          <p:cNvPicPr>
            <a:picLocks noChangeAspect="1"/>
          </p:cNvPicPr>
          <p:nvPr/>
        </p:nvPicPr>
        <p:blipFill>
          <a:blip r:embed="rId10" cstate="screen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50760" y="980440"/>
            <a:ext cx="5365750" cy="4676140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1709103" y="1157605"/>
            <a:ext cx="5459730" cy="2660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1" algn="dist"/>
            <a:r>
              <a:rPr lang="ru-RU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+mn-ea"/>
              </a:rPr>
              <a:t>Районный семинар учителей начальных классов.</a:t>
            </a:r>
            <a:endParaRPr 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  <a:sym typeface="+mn-ea"/>
            </a:endParaRPr>
          </a:p>
        </p:txBody>
      </p:sp>
      <p:sp>
        <p:nvSpPr>
          <p:cNvPr id="12" name="PA_矩形 28"/>
          <p:cNvSpPr/>
          <p:nvPr>
            <p:custDataLst>
              <p:tags r:id="rId2"/>
            </p:custDataLst>
          </p:nvPr>
        </p:nvSpPr>
        <p:spPr>
          <a:xfrm>
            <a:off x="968057" y="4138930"/>
            <a:ext cx="6541770" cy="630685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+mn-ea"/>
              </a:rPr>
              <a:t>Я полон любопытства к миру математики и с радостью приветствую каждый урок математики. Я хочу узнать правду и участвовать в каждом занятии с непоколебимой уверенностью. Мне нужно научиться выражать себя через общение и смиренно встречать проблемы и вызовы.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3"/>
            </p:custDataLst>
          </p:nvPr>
        </p:nvSpPr>
        <p:spPr>
          <a:xfrm>
            <a:off x="3711077" y="5285740"/>
            <a:ext cx="1692910" cy="370840"/>
          </a:xfrm>
          <a:prstGeom prst="roundRect">
            <a:avLst>
              <a:gd name="adj" fmla="val 50000"/>
            </a:avLst>
          </a:prstGeom>
          <a:solidFill>
            <a:srgbClr val="CCEDFF">
              <a:alpha val="40000"/>
            </a:srgbClr>
          </a:solidFill>
          <a:ln w="6350" cap="flat" cmpd="sng" algn="ctr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CCEDFF">
                <a:alpha val="40000"/>
              </a:srgbClr>
            </a:outerShdw>
          </a:effectLst>
        </p:spPr>
        <p:txBody>
          <a:bodyPr rtlCol="0" anchor="ctr"/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b="0" i="0" u="none" strike="noStrike" kern="0" cap="none" spc="0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阿里巴巴普惠体"/>
                <a:ea typeface="阿里巴巴普惠体"/>
                <a:cs typeface="思源黑体" panose="020B0400000000000000" pitchFamily="34" charset="-122"/>
              </a:defRPr>
            </a:lvl1pPr>
          </a:lstStyle>
          <a:p>
            <a:r>
              <a:rPr lang="ru-RU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Мураневич В.О</a:t>
            </a:r>
            <a:r>
              <a:rPr lang="ru-RU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r>
              <a:rPr lang="ru-RU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Рогачева О.Б.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-42862" y="1609725"/>
            <a:ext cx="8450580" cy="2300605"/>
            <a:chOff x="2896" y="1909"/>
            <a:chExt cx="13308" cy="3623"/>
          </a:xfrm>
        </p:grpSpPr>
        <p:sp>
          <p:nvSpPr>
            <p:cNvPr id="16" name="文本框 15"/>
            <p:cNvSpPr txBox="1"/>
            <p:nvPr>
              <p:custDataLst>
                <p:tags r:id="rId4"/>
              </p:custDataLst>
            </p:nvPr>
          </p:nvSpPr>
          <p:spPr>
            <a:xfrm>
              <a:off x="2896" y="1909"/>
              <a:ext cx="13130" cy="247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ru-RU" altLang="zh-CN" sz="9600" dirty="0">
                  <a:solidFill>
                    <a:srgbClr val="2363A8"/>
                  </a:solidFill>
                  <a:effectLst/>
                  <a:latin typeface="方正综艺简体" panose="03000509000000000000" charset="-122"/>
                  <a:ea typeface="方正综艺简体" panose="03000509000000000000" charset="-122"/>
                  <a:cs typeface="Aa榴莲爸爸" panose="03000502000000000000" charset="-122"/>
                  <a:sym typeface="+mn-ea"/>
                </a:rPr>
                <a:t>МАРАФОН</a:t>
              </a:r>
              <a:endParaRPr lang="zh-CN" altLang="en-US" sz="9600" dirty="0">
                <a:solidFill>
                  <a:srgbClr val="2363A8"/>
                </a:solidFill>
                <a:effectLst/>
                <a:latin typeface="方正综艺简体" panose="03000509000000000000" charset="-122"/>
                <a:ea typeface="方正综艺简体" panose="03000509000000000000" charset="-122"/>
                <a:cs typeface="Aa榴莲爸爸" panose="03000502000000000000" charset="-122"/>
                <a:sym typeface="+mn-ea"/>
              </a:endParaRPr>
            </a:p>
          </p:txBody>
        </p:sp>
        <p:sp>
          <p:nvSpPr>
            <p:cNvPr id="18" name="文本框 17"/>
            <p:cNvSpPr txBox="1"/>
            <p:nvPr>
              <p:custDataLst>
                <p:tags r:id="rId5"/>
              </p:custDataLst>
            </p:nvPr>
          </p:nvSpPr>
          <p:spPr>
            <a:xfrm>
              <a:off x="3074" y="3933"/>
              <a:ext cx="13130" cy="159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ru-RU" altLang="zh-CN" sz="6000" dirty="0">
                  <a:solidFill>
                    <a:srgbClr val="2363A8"/>
                  </a:solidFill>
                  <a:effectLst/>
                  <a:latin typeface="方正综艺简体" panose="03000509000000000000" charset="-122"/>
                  <a:ea typeface="方正综艺简体" panose="03000509000000000000" charset="-122"/>
                  <a:cs typeface="Aa榴莲爸爸" panose="03000502000000000000" charset="-122"/>
                  <a:sym typeface="+mn-ea"/>
                </a:rPr>
                <a:t>ЗАДАЧ</a:t>
              </a:r>
              <a:endParaRPr lang="zh-CN" altLang="en-US" sz="6000" dirty="0">
                <a:solidFill>
                  <a:srgbClr val="2363A8"/>
                </a:solidFill>
                <a:effectLst/>
                <a:latin typeface="方正综艺简体" panose="03000509000000000000" charset="-122"/>
                <a:ea typeface="方正综艺简体" panose="03000509000000000000" charset="-122"/>
                <a:cs typeface="Aa榴莲爸爸" panose="03000502000000000000" charset="-122"/>
                <a:sym typeface="+mn-ea"/>
              </a:endParaRPr>
            </a:p>
          </p:txBody>
        </p:sp>
      </p:grpSp>
      <p:pic>
        <p:nvPicPr>
          <p:cNvPr id="22" name="图片 21" descr="C:\Users\16106\Desktop\4数学开学第一课\ascca.pngascca"/>
          <p:cNvPicPr>
            <a:picLocks noChangeAspect="1"/>
          </p:cNvPicPr>
          <p:nvPr/>
        </p:nvPicPr>
        <p:blipFill>
          <a:blip r:embed="rId11" cstate="screen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560570"/>
            <a:ext cx="1936115" cy="22974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dur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dur="26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6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268"/>
                            </p:stCondLst>
                            <p:childTnLst>
                              <p:par>
                                <p:cTn id="15" presetID="2" presetClass="entr" presetSubtype="8" dur="24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49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49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210" y="280958"/>
            <a:ext cx="6493789" cy="657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740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945959" y="324433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09" y="320455"/>
            <a:ext cx="7693418" cy="5439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8071018" y="320455"/>
            <a:ext cx="3719593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С- старт</a:t>
            </a:r>
          </a:p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У- умник</a:t>
            </a:r>
          </a:p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 - браво</a:t>
            </a:r>
          </a:p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- знаток</a:t>
            </a:r>
          </a:p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П- почти у цели</a:t>
            </a:r>
          </a:p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умник</a:t>
            </a:r>
          </a:p>
          <a:p>
            <a:endParaRPr lang="ru-RU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7251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124" y="695296"/>
            <a:ext cx="6353177" cy="5126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6313" y="55472"/>
            <a:ext cx="4023349" cy="2978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6313" y="3215410"/>
            <a:ext cx="4237391" cy="3642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5121" y="3013059"/>
            <a:ext cx="1010163" cy="4047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3681" y="5372739"/>
            <a:ext cx="1028081" cy="4488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5121" y="4247614"/>
            <a:ext cx="1116234" cy="3720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4874" y="5328538"/>
            <a:ext cx="1028081" cy="44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9192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0975" y="163450"/>
            <a:ext cx="4827962" cy="3252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7708" y="3569177"/>
            <a:ext cx="4612960" cy="3244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683" y="743917"/>
            <a:ext cx="6164613" cy="4076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screen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3301" y="4169044"/>
            <a:ext cx="3146157" cy="495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9510" y="4371084"/>
            <a:ext cx="1028081" cy="44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394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0934" y="119502"/>
            <a:ext cx="396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СБОРНИК ТЕКСТОВЫХ ЗАДАЧ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ПО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МАТЕМАТИКЕ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   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КЛАСС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934" y="831271"/>
            <a:ext cx="5888754" cy="527649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009711" y="884381"/>
            <a:ext cx="47430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2.Составные задачи на нахождение суммы 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57628" y="1390001"/>
            <a:ext cx="56304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3. Составные задачи на нахождение остатка 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57628" y="1877881"/>
            <a:ext cx="6134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4. Составные задачи на нахождение третьего слагаемого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57628" y="238350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5. Простые задачи на умножение и деление (табличные случаи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097954" y="3137461"/>
            <a:ext cx="3846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6. Задачи на разностное сравнение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108658" y="358160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7. Задачи на увеличение и уменьшение числа в несколько раз 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127844" y="436422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8. Задачи на кратное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сравнение… и так далее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77223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635"/>
            <a:ext cx="12211050" cy="6858000"/>
            <a:chOff x="0" y="1"/>
            <a:chExt cx="19230" cy="10800"/>
          </a:xfrm>
        </p:grpSpPr>
        <p:pic>
          <p:nvPicPr>
            <p:cNvPr id="10" name="图片 9" descr="0_4_poster [转换]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screen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 flipV="1">
              <a:off x="14928" y="6499"/>
              <a:ext cx="3936" cy="4667"/>
            </a:xfrm>
            <a:prstGeom prst="rect">
              <a:avLst/>
            </a:prstGeom>
          </p:spPr>
        </p:pic>
        <p:pic>
          <p:nvPicPr>
            <p:cNvPr id="12" name="图片 11" descr="0_4_poster [转换]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 cstate="screen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 flipV="1">
              <a:off x="-1235" y="1236"/>
              <a:ext cx="5069" cy="2599"/>
            </a:xfrm>
            <a:prstGeom prst="rect">
              <a:avLst/>
            </a:prstGeom>
          </p:spPr>
        </p:pic>
      </p:grp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-2296308" y="105291"/>
            <a:ext cx="9541565" cy="54784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zh-CN" sz="3200" b="1" dirty="0" smtClean="0">
                <a:solidFill>
                  <a:srgbClr val="2363A8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sym typeface="+mn-ea"/>
              </a:rPr>
              <a:t>Ярмарка задач </a:t>
            </a:r>
            <a:endParaRPr lang="zh-CN" altLang="en-US" sz="3200" b="1" dirty="0">
              <a:solidFill>
                <a:srgbClr val="2363A8"/>
              </a:solidFill>
              <a:latin typeface="方正综艺简体" panose="03000509000000000000" pitchFamily="65" charset="-122"/>
              <a:ea typeface="方正综艺简体" panose="03000509000000000000" pitchFamily="65" charset="-122"/>
              <a:cs typeface="Aa榴莲爸爸" panose="03000502000000000000" charset="-122"/>
              <a:sym typeface="+mn-ea"/>
            </a:endParaRPr>
          </a:p>
        </p:txBody>
      </p:sp>
      <p:pic>
        <p:nvPicPr>
          <p:cNvPr id="11" name="Picture 4" descr="https://sun9-47.userapi.com/s/v1/ig2/gydHctmrwWAegT4NEj6zgxDe-u7x5rPVn4VBieF5p30NoXKx755teYNHuxqh_JlDr4AwyJoFE_Ipvv4jXzP0vVQV.jpg?quality=95&amp;as=32x24,48x36,72x54,108x81,160x120,240x180,360x270,480x360,540x405,640x480,720x540,1080x810,1280x960,1440x1080,2560x1920&amp;from=bu&amp;cs=1280x0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9974" y="652031"/>
            <a:ext cx="4629002" cy="33949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sun9-27.userapi.com/s/v1/ig2/IHN0amhk1oANi61HHELI3zneCCe86yBnHNnXNt1i1S5yY9mR2rJzqBfFlpMgNSt_QPdrzOt4ZVnyxSXchQ_A6Znu.jpg?quality=95&amp;as=32x43,48x64,72x96,108x144,160x213,240x320,360x480,480x640,540x720,640x853,720x960,1080x1440,1280x1707,1440x1920,1920x2560&amp;from=bu&amp;cs=1280x0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85726" y="3994803"/>
            <a:ext cx="1866484" cy="25074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sun9-18.userapi.com/s/v1/ig2/NURUSUGtB_J1jEwOvscSaJS6dqd7ETZ87ZuKx8ChOuzWT7oXZ7MXNwPIpXGDkdMsJncCHiNkReW9qQl1Qx-TAuWA.jpg?quality=95&amp;as=32x24,48x36,72x54,108x81,160x120,240x180,360x270,480x360,540x405,640x480,720x540,1080x810,1280x960,1440x1080,2560x1920&amp;from=bu&amp;cs=1280x0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974" y="3979472"/>
            <a:ext cx="3363743" cy="25228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s://sun9-68.userapi.com/s/v1/ig2/o2GiwBUL_qtkimScM-qmJgMxWe9R81Co4grzxfjD-iB9LN9jLWK2gA3aIynHr0RzyDDJyIwv94iBjA6EC8G-Q8_V.jpg?quality=95&amp;as=32x43,48x64,72x96,108x144,160x213,240x320,360x480,480x640,540x720,640x853,720x960,1080x1440,1280x1707,1440x1920,1920x2560&amp;from=bu&amp;cs=1280x0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924"/>
          <a:stretch/>
        </p:blipFill>
        <p:spPr bwMode="auto">
          <a:xfrm>
            <a:off x="5616585" y="379212"/>
            <a:ext cx="3197977" cy="41058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sun9-80.userapi.com/s/v1/ig2/08WsbdhuSkX4ZbPPloubW6N8UWcV74vckA4-r-yF88a3LqkUrt9_7VSl34RBWUcrpf72N2lJCSUUxtd4hkWo5Fzx.jpg?quality=95&amp;as=32x43,48x64,72x96,108x144,160x213,240x320,360x480,480x640,540x720,640x853,720x960,1080x1440,1280x1707,1440x1920,1920x2560&amp;from=bu&amp;cs=1280x0"/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68"/>
          <a:stretch/>
        </p:blipFill>
        <p:spPr bwMode="auto">
          <a:xfrm>
            <a:off x="8916313" y="379212"/>
            <a:ext cx="3165517" cy="39797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15573" y="4639141"/>
            <a:ext cx="295946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выбирай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оценивай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решай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4711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635"/>
            <a:ext cx="12211050" cy="6858000"/>
            <a:chOff x="0" y="1"/>
            <a:chExt cx="19230" cy="10800"/>
          </a:xfrm>
        </p:grpSpPr>
        <p:pic>
          <p:nvPicPr>
            <p:cNvPr id="10" name="图片 9" descr="0_4_poster [转换]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 cstate="screen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 flipV="1">
              <a:off x="14928" y="6499"/>
              <a:ext cx="3936" cy="4667"/>
            </a:xfrm>
            <a:prstGeom prst="rect">
              <a:avLst/>
            </a:prstGeom>
          </p:spPr>
        </p:pic>
        <p:pic>
          <p:nvPicPr>
            <p:cNvPr id="12" name="图片 11" descr="0_4_poster [转换]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0" cstate="screen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 flipV="1">
              <a:off x="-1235" y="1236"/>
              <a:ext cx="5069" cy="2599"/>
            </a:xfrm>
            <a:prstGeom prst="rect">
              <a:avLst/>
            </a:prstGeom>
          </p:spPr>
        </p:pic>
      </p:grpSp>
      <p:pic>
        <p:nvPicPr>
          <p:cNvPr id="6" name="图片 5" descr="C:\Users\16106\Desktop\7手绘\51miz-E1245849-B4F953A8.png51miz-E1245849-B4F953A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283585" y="0"/>
            <a:ext cx="8592820" cy="678561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4954137" y="2501900"/>
            <a:ext cx="5350008" cy="234628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fontAlgn="auto">
              <a:lnSpc>
                <a:spcPct val="150000"/>
              </a:lnSpc>
            </a:pPr>
            <a:r>
              <a:rPr lang="ru-RU" altLang="zh-CN" sz="2000" dirty="0">
                <a:solidFill>
                  <a:srgbClr val="2363A8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Aa榴莲爸爸" panose="03000502000000000000" charset="-122"/>
                <a:sym typeface="+mn-ea"/>
              </a:rPr>
              <a:t>Если вы хотите научиться плавать, то смело входите в воду., а если хотите научиться решать задачи, то начните их решать.</a:t>
            </a:r>
          </a:p>
          <a:p>
            <a:pPr algn="r" fontAlgn="auto">
              <a:lnSpc>
                <a:spcPct val="150000"/>
              </a:lnSpc>
            </a:pPr>
            <a:r>
              <a:rPr lang="ru-RU" altLang="zh-CN" sz="2000" dirty="0">
                <a:solidFill>
                  <a:srgbClr val="2363A8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Aa榴莲爸爸" panose="03000502000000000000" charset="-122"/>
                <a:sym typeface="+mn-ea"/>
              </a:rPr>
              <a:t>Д. Пойа</a:t>
            </a:r>
            <a:endParaRPr lang="zh-CN" altLang="en-US" sz="1600" dirty="0">
              <a:solidFill>
                <a:srgbClr val="2363A8"/>
              </a:solidFill>
              <a:latin typeface="方正综艺简体" panose="03000509000000000000" pitchFamily="65" charset="-122"/>
              <a:ea typeface="方正综艺简体" panose="03000509000000000000" pitchFamily="65" charset="-122"/>
              <a:cs typeface="Aa榴莲爸爸" panose="03000502000000000000" charset="-122"/>
              <a:sym typeface="+mn-ea"/>
            </a:endParaRPr>
          </a:p>
        </p:txBody>
      </p:sp>
      <p:pic>
        <p:nvPicPr>
          <p:cNvPr id="8" name="图片 7" descr="C:\Users\16106\Desktop\7手绘\51miz-E1089267-8ADEC306.png51miz-E1089267-8ADEC30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8945" y="1465580"/>
            <a:ext cx="3004820" cy="4564380"/>
          </a:xfrm>
          <a:prstGeom prst="rect">
            <a:avLst/>
          </a:prstGeom>
        </p:spPr>
      </p:pic>
      <p:pic>
        <p:nvPicPr>
          <p:cNvPr id="3" name="墨迹 6"/>
          <p:cNvPicPr/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15569" y="629060"/>
            <a:ext cx="48000" cy="21600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448945" y="441325"/>
            <a:ext cx="8695055" cy="5355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zh-CN" sz="3200" b="1" dirty="0">
                <a:solidFill>
                  <a:srgbClr val="2363A8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sym typeface="+mn-ea"/>
              </a:rPr>
              <a:t>Требования к подготовке к учебе</a:t>
            </a:r>
            <a:endParaRPr lang="zh-CN" altLang="en-US" sz="3200" b="1" dirty="0">
              <a:solidFill>
                <a:srgbClr val="2363A8"/>
              </a:solidFill>
              <a:latin typeface="方正综艺简体" panose="03000509000000000000" pitchFamily="65" charset="-122"/>
              <a:ea typeface="方正综艺简体" panose="03000509000000000000" pitchFamily="65" charset="-122"/>
              <a:cs typeface="Aa榴莲爸爸" panose="03000502000000000000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dur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dur="7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786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0.1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 fmla="1+(8/9)*(1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6" presetID="42" presetClass="entr" presetSubtype="0" dur="7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786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0.1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 fmla="1+(8/9)*(1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  <p:cond evt="onBegin" delay="0">
                          <p:tn val="19"/>
                        </p:cond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0"/>
            <a:ext cx="12210415" cy="6858000"/>
            <a:chOff x="0" y="0"/>
            <a:chExt cx="19229" cy="10800"/>
          </a:xfrm>
        </p:grpSpPr>
        <p:pic>
          <p:nvPicPr>
            <p:cNvPr id="10" name="图片 9" descr="0_4_poster [转换]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9" cstate="screen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 flipV="1">
              <a:off x="12834" y="4405"/>
              <a:ext cx="5852" cy="6938"/>
            </a:xfrm>
            <a:prstGeom prst="rect">
              <a:avLst/>
            </a:prstGeom>
          </p:spPr>
        </p:pic>
        <p:pic>
          <p:nvPicPr>
            <p:cNvPr id="12" name="图片 11" descr="0_4_poster [转换]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0" cstate="screen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 flipV="1">
              <a:off x="-1750" y="1750"/>
              <a:ext cx="7181" cy="3682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2086790" y="713694"/>
            <a:ext cx="2269696" cy="4476750"/>
            <a:chOff x="359271" y="339725"/>
            <a:chExt cx="2269696" cy="4476750"/>
          </a:xfrm>
        </p:grpSpPr>
        <p:sp>
          <p:nvSpPr>
            <p:cNvPr id="6" name="文本框 5"/>
            <p:cNvSpPr txBox="1"/>
            <p:nvPr>
              <p:custDataLst>
                <p:tags r:id="rId3"/>
              </p:custDataLst>
            </p:nvPr>
          </p:nvSpPr>
          <p:spPr>
            <a:xfrm>
              <a:off x="359271" y="339725"/>
              <a:ext cx="1289050" cy="28007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altLang="zh-CN" sz="8800" b="1" dirty="0">
                  <a:solidFill>
                    <a:srgbClr val="2363A8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  <a:cs typeface="阿里巴巴普惠体" panose="00020600040101010101" charset="-122"/>
                  <a:sym typeface="阿里巴巴普惠体"/>
                </a:rPr>
                <a:t>*</a:t>
              </a:r>
            </a:p>
            <a:p>
              <a:r>
                <a:rPr lang="ru-RU" altLang="zh-CN" sz="8800" b="1" dirty="0">
                  <a:solidFill>
                    <a:srgbClr val="2363A8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  <a:cs typeface="阿里巴巴普惠体" panose="00020600040101010101" charset="-122"/>
                  <a:sym typeface="阿里巴巴普惠体"/>
                </a:rPr>
                <a:t>*</a:t>
              </a:r>
              <a:endParaRPr lang="zh-CN" altLang="en-US" sz="8800" b="1" dirty="0">
                <a:solidFill>
                  <a:srgbClr val="2363A8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阿里巴巴普惠体" panose="00020600040101010101" charset="-122"/>
                <a:sym typeface="阿里巴巴普惠体"/>
              </a:endParaRPr>
            </a:p>
          </p:txBody>
        </p:sp>
        <p:cxnSp>
          <p:nvCxnSpPr>
            <p:cNvPr id="3" name="直接连接符 2"/>
            <p:cNvCxnSpPr/>
            <p:nvPr>
              <p:custDataLst>
                <p:tags r:id="rId4"/>
              </p:custDataLst>
            </p:nvPr>
          </p:nvCxnSpPr>
          <p:spPr>
            <a:xfrm flipH="1">
              <a:off x="1670050" y="1041400"/>
              <a:ext cx="0" cy="1879600"/>
            </a:xfrm>
            <a:prstGeom prst="line">
              <a:avLst/>
            </a:prstGeom>
            <a:ln w="25400">
              <a:solidFill>
                <a:srgbClr val="CCE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文本框 3"/>
            <p:cNvSpPr txBox="1"/>
            <p:nvPr>
              <p:custDataLst>
                <p:tags r:id="rId5"/>
              </p:custDataLst>
            </p:nvPr>
          </p:nvSpPr>
          <p:spPr>
            <a:xfrm>
              <a:off x="1613304" y="339725"/>
              <a:ext cx="1015663" cy="447675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ru-RU" altLang="zh-CN" sz="5400" b="1" dirty="0">
                  <a:solidFill>
                    <a:srgbClr val="2363A8">
                      <a:alpha val="70000"/>
                    </a:srgbClr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  <a:cs typeface="阿里巴巴普惠体" panose="00020600040101010101" charset="-122"/>
                  <a:sym typeface="阿里巴巴普惠体"/>
                </a:rPr>
                <a:t>1-2 классы</a:t>
              </a:r>
              <a:endParaRPr lang="en-US" altLang="zh-CN" sz="5400" b="1" dirty="0">
                <a:solidFill>
                  <a:srgbClr val="2363A8">
                    <a:alpha val="70000"/>
                  </a:srgb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阿里巴巴普惠体" panose="00020600040101010101" charset="-122"/>
                <a:sym typeface="阿里巴巴普惠体"/>
              </a:endParaRPr>
            </a:p>
          </p:txBody>
        </p:sp>
      </p:grpSp>
      <p:sp>
        <p:nvSpPr>
          <p:cNvPr id="22" name="文本框 21"/>
          <p:cNvSpPr txBox="1"/>
          <p:nvPr>
            <p:custDataLst>
              <p:tags r:id="rId1"/>
            </p:custDataLst>
          </p:nvPr>
        </p:nvSpPr>
        <p:spPr>
          <a:xfrm>
            <a:off x="9356454" y="5944453"/>
            <a:ext cx="38086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zh-CN" sz="2000" dirty="0">
                <a:solidFill>
                  <a:srgbClr val="2363A8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sym typeface="+mn-ea"/>
              </a:rPr>
              <a:t>Автор: </a:t>
            </a:r>
          </a:p>
          <a:p>
            <a:r>
              <a:rPr lang="en-US" altLang="zh-CN" sz="2000" dirty="0">
                <a:solidFill>
                  <a:srgbClr val="2363A8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sym typeface="+mn-ea"/>
              </a:rPr>
              <a:t>@kirill_vladislavovish</a:t>
            </a:r>
            <a:endParaRPr lang="zh-CN" altLang="en-US" sz="2000" b="1" dirty="0">
              <a:solidFill>
                <a:srgbClr val="2363A8"/>
              </a:solidFill>
              <a:effectLst/>
              <a:latin typeface="方正综艺简体" panose="03000509000000000000" pitchFamily="65" charset="-122"/>
              <a:ea typeface="方正综艺简体" panose="03000509000000000000" pitchFamily="65" charset="-122"/>
              <a:cs typeface="阿里巴巴普惠体" panose="00020600040101010101" charset="-122"/>
              <a:sym typeface="+mn-ea"/>
            </a:endParaRPr>
          </a:p>
        </p:txBody>
      </p:sp>
      <p:pic>
        <p:nvPicPr>
          <p:cNvPr id="32" name="图片 31" descr="C:\Users\16106\Desktop\4数学开学第一课\51miz-E1221208-95B5E97C.png51miz-E1221208-95B5E97C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225" y="3115945"/>
            <a:ext cx="4106545" cy="410781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512D779-5589-9566-113A-438AF49E177F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8440" y="205661"/>
            <a:ext cx="4558014" cy="64466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dur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635"/>
            <a:ext cx="12211050" cy="6858000"/>
            <a:chOff x="0" y="1"/>
            <a:chExt cx="19230" cy="10800"/>
          </a:xfrm>
        </p:grpSpPr>
        <p:pic>
          <p:nvPicPr>
            <p:cNvPr id="10" name="图片 9" descr="0_4_poster [转换]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 cstate="screen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 flipV="1">
              <a:off x="14928" y="6499"/>
              <a:ext cx="3936" cy="4667"/>
            </a:xfrm>
            <a:prstGeom prst="rect">
              <a:avLst/>
            </a:prstGeom>
          </p:spPr>
        </p:pic>
        <p:pic>
          <p:nvPicPr>
            <p:cNvPr id="12" name="图片 11" descr="0_4_poster [转换]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7" cstate="screen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 flipV="1">
              <a:off x="-1235" y="1236"/>
              <a:ext cx="5069" cy="2599"/>
            </a:xfrm>
            <a:prstGeom prst="rect">
              <a:avLst/>
            </a:prstGeom>
          </p:spPr>
        </p:pic>
      </p:grpSp>
      <p:pic>
        <p:nvPicPr>
          <p:cNvPr id="4" name="图片 3" descr="C:\Users\16106\Desktop\4数学开学第一课\51miz-E1224631-5678287D.png51miz-E1224631-5678287D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30009" y="1053645"/>
            <a:ext cx="5966810" cy="6162392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1345096" y="366680"/>
            <a:ext cx="9501808" cy="5355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zh-CN" sz="3200" b="1" dirty="0">
                <a:solidFill>
                  <a:srgbClr val="2363A8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Aa榴莲爸爸" panose="03000502000000000000" charset="-122"/>
                <a:sym typeface="+mn-ea"/>
              </a:rPr>
              <a:t>Марафон:</a:t>
            </a:r>
            <a:endParaRPr lang="zh-CN" altLang="en-US" sz="3200" b="1" dirty="0">
              <a:solidFill>
                <a:srgbClr val="2363A8"/>
              </a:solidFill>
              <a:latin typeface="方正综艺简体" panose="03000509000000000000" pitchFamily="65" charset="-122"/>
              <a:ea typeface="方正综艺简体" panose="03000509000000000000" pitchFamily="65" charset="-122"/>
              <a:cs typeface="Aa榴莲爸爸" panose="03000502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6856" y="1748390"/>
            <a:ext cx="7326663" cy="36742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+mn-ea"/>
              </a:rPr>
              <a:t>Имеет чёткую структуру и правила;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+mn-ea"/>
              </a:rPr>
              <a:t>Предполагает публичное отслеживание результатов;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+mn-ea"/>
              </a:rPr>
              <a:t>Мотивирует через игровую деятельность;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+mn-ea"/>
              </a:rPr>
              <a:t>Проходит в формате соревнования.</a:t>
            </a:r>
            <a:endParaRPr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dur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9" presetID="55" presetClass="entr" presetSubtype="0" dur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15" presetID="24" presetClass="entr" presetSubtype="0" dur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635"/>
            <a:ext cx="12211050" cy="6858000"/>
            <a:chOff x="0" y="1"/>
            <a:chExt cx="19230" cy="10800"/>
          </a:xfrm>
        </p:grpSpPr>
        <p:pic>
          <p:nvPicPr>
            <p:cNvPr id="10" name="图片 9" descr="0_4_poster [转换]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0" cstate="screen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 flipV="1">
              <a:off x="14928" y="6499"/>
              <a:ext cx="3936" cy="4667"/>
            </a:xfrm>
            <a:prstGeom prst="rect">
              <a:avLst/>
            </a:prstGeom>
          </p:spPr>
        </p:pic>
        <p:pic>
          <p:nvPicPr>
            <p:cNvPr id="12" name="图片 11" descr="0_4_poster [转换]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1" cstate="screen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 flipV="1">
              <a:off x="-1235" y="1236"/>
              <a:ext cx="5069" cy="2599"/>
            </a:xfrm>
            <a:prstGeom prst="rect">
              <a:avLst/>
            </a:prstGeom>
          </p:spPr>
        </p:pic>
      </p:grpSp>
      <p:pic>
        <p:nvPicPr>
          <p:cNvPr id="4" name="图片 3" descr="C:\Users\16106\Desktop\4数学开学第一课\51miz-E1214981-A5663A0A.png51miz-E1214981-A5663A0A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707" y="3260854"/>
            <a:ext cx="3526697" cy="3526697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308860" y="441325"/>
            <a:ext cx="7574280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zh-CN" sz="3200" b="1" dirty="0">
                <a:solidFill>
                  <a:srgbClr val="2363A8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Aa榴莲爸爸" panose="03000502000000000000" charset="-122"/>
                <a:sym typeface="+mn-ea"/>
              </a:rPr>
              <a:t>Цели и задачи марафона.</a:t>
            </a:r>
            <a:endParaRPr lang="zh-CN" altLang="en-US" sz="3200" b="1" dirty="0">
              <a:solidFill>
                <a:srgbClr val="2363A8"/>
              </a:solidFill>
              <a:latin typeface="方正综艺简体" panose="03000509000000000000" pitchFamily="65" charset="-122"/>
              <a:ea typeface="方正综艺简体" panose="03000509000000000000" pitchFamily="65" charset="-122"/>
              <a:cs typeface="Aa榴莲爸爸" panose="03000502000000000000" charset="-122"/>
              <a:sym typeface="+mn-ea"/>
            </a:endParaRPr>
          </a:p>
        </p:txBody>
      </p:sp>
      <p:sp>
        <p:nvSpPr>
          <p:cNvPr id="19" name="Google Shape;560;p43"/>
          <p:cNvSpPr/>
          <p:nvPr>
            <p:custDataLst>
              <p:tags r:id="rId3"/>
            </p:custDataLst>
          </p:nvPr>
        </p:nvSpPr>
        <p:spPr>
          <a:xfrm>
            <a:off x="326571" y="1259634"/>
            <a:ext cx="3918858" cy="1882264"/>
          </a:xfrm>
          <a:custGeom>
            <a:avLst/>
            <a:gdLst/>
            <a:ahLst/>
            <a:cxnLst/>
            <a:rect l="l" t="t" r="r" b="b"/>
            <a:pathLst>
              <a:path w="16216" h="15253" extrusionOk="0">
                <a:moveTo>
                  <a:pt x="13952" y="466"/>
                </a:moveTo>
                <a:cubicBezTo>
                  <a:pt x="14137" y="466"/>
                  <a:pt x="14323" y="470"/>
                  <a:pt x="14504" y="478"/>
                </a:cubicBezTo>
                <a:cubicBezTo>
                  <a:pt x="14762" y="493"/>
                  <a:pt x="15367" y="1205"/>
                  <a:pt x="15428" y="1462"/>
                </a:cubicBezTo>
                <a:cubicBezTo>
                  <a:pt x="15655" y="2355"/>
                  <a:pt x="15534" y="3264"/>
                  <a:pt x="15594" y="4172"/>
                </a:cubicBezTo>
                <a:cubicBezTo>
                  <a:pt x="15610" y="4505"/>
                  <a:pt x="15549" y="4853"/>
                  <a:pt x="15579" y="5035"/>
                </a:cubicBezTo>
                <a:cubicBezTo>
                  <a:pt x="15579" y="5777"/>
                  <a:pt x="15534" y="6352"/>
                  <a:pt x="15625" y="6912"/>
                </a:cubicBezTo>
                <a:cubicBezTo>
                  <a:pt x="15731" y="7866"/>
                  <a:pt x="15700" y="8790"/>
                  <a:pt x="15746" y="9728"/>
                </a:cubicBezTo>
                <a:cubicBezTo>
                  <a:pt x="15776" y="10606"/>
                  <a:pt x="15806" y="11515"/>
                  <a:pt x="15700" y="12378"/>
                </a:cubicBezTo>
                <a:cubicBezTo>
                  <a:pt x="15670" y="12756"/>
                  <a:pt x="15625" y="13195"/>
                  <a:pt x="15443" y="13559"/>
                </a:cubicBezTo>
                <a:cubicBezTo>
                  <a:pt x="15367" y="13695"/>
                  <a:pt x="15155" y="13771"/>
                  <a:pt x="15049" y="13892"/>
                </a:cubicBezTo>
                <a:cubicBezTo>
                  <a:pt x="14550" y="14497"/>
                  <a:pt x="13853" y="14497"/>
                  <a:pt x="13187" y="14558"/>
                </a:cubicBezTo>
                <a:cubicBezTo>
                  <a:pt x="12627" y="14618"/>
                  <a:pt x="12037" y="14649"/>
                  <a:pt x="11461" y="14649"/>
                </a:cubicBezTo>
                <a:cubicBezTo>
                  <a:pt x="10772" y="14649"/>
                  <a:pt x="10095" y="14730"/>
                  <a:pt x="9409" y="14730"/>
                </a:cubicBezTo>
                <a:cubicBezTo>
                  <a:pt x="9311" y="14730"/>
                  <a:pt x="9213" y="14728"/>
                  <a:pt x="9115" y="14724"/>
                </a:cubicBezTo>
                <a:cubicBezTo>
                  <a:pt x="8874" y="14719"/>
                  <a:pt x="8630" y="14713"/>
                  <a:pt x="8384" y="14713"/>
                </a:cubicBezTo>
                <a:cubicBezTo>
                  <a:pt x="7979" y="14713"/>
                  <a:pt x="7572" y="14728"/>
                  <a:pt x="7177" y="14785"/>
                </a:cubicBezTo>
                <a:cubicBezTo>
                  <a:pt x="7097" y="14797"/>
                  <a:pt x="7017" y="14801"/>
                  <a:pt x="6937" y="14801"/>
                </a:cubicBezTo>
                <a:cubicBezTo>
                  <a:pt x="6714" y="14801"/>
                  <a:pt x="6491" y="14768"/>
                  <a:pt x="6276" y="14768"/>
                </a:cubicBezTo>
                <a:cubicBezTo>
                  <a:pt x="6170" y="14768"/>
                  <a:pt x="6066" y="14776"/>
                  <a:pt x="5966" y="14800"/>
                </a:cubicBezTo>
                <a:cubicBezTo>
                  <a:pt x="5803" y="14841"/>
                  <a:pt x="5645" y="14855"/>
                  <a:pt x="5490" y="14855"/>
                </a:cubicBezTo>
                <a:cubicBezTo>
                  <a:pt x="5242" y="14855"/>
                  <a:pt x="5003" y="14819"/>
                  <a:pt x="4769" y="14800"/>
                </a:cubicBezTo>
                <a:cubicBezTo>
                  <a:pt x="4672" y="14794"/>
                  <a:pt x="4574" y="14792"/>
                  <a:pt x="4474" y="14792"/>
                </a:cubicBezTo>
                <a:cubicBezTo>
                  <a:pt x="4353" y="14792"/>
                  <a:pt x="4232" y="14795"/>
                  <a:pt x="4109" y="14795"/>
                </a:cubicBezTo>
                <a:cubicBezTo>
                  <a:pt x="3848" y="14795"/>
                  <a:pt x="3585" y="14783"/>
                  <a:pt x="3331" y="14709"/>
                </a:cubicBezTo>
                <a:cubicBezTo>
                  <a:pt x="3044" y="14634"/>
                  <a:pt x="2741" y="14679"/>
                  <a:pt x="2438" y="14634"/>
                </a:cubicBezTo>
                <a:cubicBezTo>
                  <a:pt x="2181" y="14618"/>
                  <a:pt x="1984" y="14452"/>
                  <a:pt x="1802" y="14300"/>
                </a:cubicBezTo>
                <a:cubicBezTo>
                  <a:pt x="985" y="13710"/>
                  <a:pt x="833" y="12832"/>
                  <a:pt x="773" y="11954"/>
                </a:cubicBezTo>
                <a:cubicBezTo>
                  <a:pt x="727" y="11288"/>
                  <a:pt x="727" y="10606"/>
                  <a:pt x="742" y="9940"/>
                </a:cubicBezTo>
                <a:cubicBezTo>
                  <a:pt x="773" y="8850"/>
                  <a:pt x="727" y="7745"/>
                  <a:pt x="651" y="6655"/>
                </a:cubicBezTo>
                <a:cubicBezTo>
                  <a:pt x="545" y="5459"/>
                  <a:pt x="651" y="4248"/>
                  <a:pt x="682" y="3036"/>
                </a:cubicBezTo>
                <a:cubicBezTo>
                  <a:pt x="697" y="2567"/>
                  <a:pt x="773" y="2052"/>
                  <a:pt x="1030" y="1613"/>
                </a:cubicBezTo>
                <a:cubicBezTo>
                  <a:pt x="1196" y="1280"/>
                  <a:pt x="1514" y="1099"/>
                  <a:pt x="1832" y="977"/>
                </a:cubicBezTo>
                <a:cubicBezTo>
                  <a:pt x="2311" y="774"/>
                  <a:pt x="2817" y="613"/>
                  <a:pt x="3338" y="613"/>
                </a:cubicBezTo>
                <a:cubicBezTo>
                  <a:pt x="3361" y="613"/>
                  <a:pt x="3384" y="613"/>
                  <a:pt x="3407" y="614"/>
                </a:cubicBezTo>
                <a:cubicBezTo>
                  <a:pt x="3997" y="629"/>
                  <a:pt x="4558" y="675"/>
                  <a:pt x="5148" y="675"/>
                </a:cubicBezTo>
                <a:cubicBezTo>
                  <a:pt x="5678" y="675"/>
                  <a:pt x="6208" y="675"/>
                  <a:pt x="6738" y="644"/>
                </a:cubicBezTo>
                <a:lnTo>
                  <a:pt x="8842" y="599"/>
                </a:lnTo>
                <a:cubicBezTo>
                  <a:pt x="9205" y="599"/>
                  <a:pt x="9569" y="560"/>
                  <a:pt x="9924" y="560"/>
                </a:cubicBezTo>
                <a:cubicBezTo>
                  <a:pt x="10013" y="560"/>
                  <a:pt x="10102" y="563"/>
                  <a:pt x="10190" y="569"/>
                </a:cubicBezTo>
                <a:cubicBezTo>
                  <a:pt x="10412" y="591"/>
                  <a:pt x="10628" y="601"/>
                  <a:pt x="10842" y="601"/>
                </a:cubicBezTo>
                <a:cubicBezTo>
                  <a:pt x="11210" y="601"/>
                  <a:pt x="11572" y="571"/>
                  <a:pt x="11946" y="523"/>
                </a:cubicBezTo>
                <a:cubicBezTo>
                  <a:pt x="12259" y="483"/>
                  <a:pt x="12585" y="476"/>
                  <a:pt x="12911" y="476"/>
                </a:cubicBezTo>
                <a:cubicBezTo>
                  <a:pt x="13074" y="476"/>
                  <a:pt x="13238" y="478"/>
                  <a:pt x="13399" y="478"/>
                </a:cubicBezTo>
                <a:cubicBezTo>
                  <a:pt x="13581" y="470"/>
                  <a:pt x="13766" y="466"/>
                  <a:pt x="13952" y="466"/>
                </a:cubicBezTo>
                <a:close/>
                <a:moveTo>
                  <a:pt x="13590" y="0"/>
                </a:moveTo>
                <a:cubicBezTo>
                  <a:pt x="13172" y="0"/>
                  <a:pt x="12755" y="31"/>
                  <a:pt x="12339" y="39"/>
                </a:cubicBezTo>
                <a:cubicBezTo>
                  <a:pt x="11840" y="69"/>
                  <a:pt x="11340" y="114"/>
                  <a:pt x="10841" y="145"/>
                </a:cubicBezTo>
                <a:cubicBezTo>
                  <a:pt x="10295" y="160"/>
                  <a:pt x="9766" y="160"/>
                  <a:pt x="9221" y="175"/>
                </a:cubicBezTo>
                <a:cubicBezTo>
                  <a:pt x="8630" y="190"/>
                  <a:pt x="8040" y="236"/>
                  <a:pt x="7449" y="236"/>
                </a:cubicBezTo>
                <a:cubicBezTo>
                  <a:pt x="7212" y="241"/>
                  <a:pt x="6973" y="242"/>
                  <a:pt x="6734" y="242"/>
                </a:cubicBezTo>
                <a:cubicBezTo>
                  <a:pt x="6255" y="242"/>
                  <a:pt x="5774" y="236"/>
                  <a:pt x="5299" y="236"/>
                </a:cubicBezTo>
                <a:cubicBezTo>
                  <a:pt x="4906" y="236"/>
                  <a:pt x="4505" y="249"/>
                  <a:pt x="4107" y="249"/>
                </a:cubicBezTo>
                <a:cubicBezTo>
                  <a:pt x="3908" y="249"/>
                  <a:pt x="3710" y="246"/>
                  <a:pt x="3513" y="236"/>
                </a:cubicBezTo>
                <a:cubicBezTo>
                  <a:pt x="3255" y="217"/>
                  <a:pt x="2992" y="189"/>
                  <a:pt x="2734" y="189"/>
                </a:cubicBezTo>
                <a:cubicBezTo>
                  <a:pt x="2354" y="189"/>
                  <a:pt x="1984" y="250"/>
                  <a:pt x="1651" y="493"/>
                </a:cubicBezTo>
                <a:cubicBezTo>
                  <a:pt x="1302" y="750"/>
                  <a:pt x="788" y="826"/>
                  <a:pt x="682" y="1280"/>
                </a:cubicBezTo>
                <a:cubicBezTo>
                  <a:pt x="591" y="1659"/>
                  <a:pt x="379" y="1992"/>
                  <a:pt x="303" y="2385"/>
                </a:cubicBezTo>
                <a:cubicBezTo>
                  <a:pt x="197" y="2946"/>
                  <a:pt x="197" y="3491"/>
                  <a:pt x="167" y="4036"/>
                </a:cubicBezTo>
                <a:cubicBezTo>
                  <a:pt x="152" y="4157"/>
                  <a:pt x="243" y="4278"/>
                  <a:pt x="212" y="4354"/>
                </a:cubicBezTo>
                <a:cubicBezTo>
                  <a:pt x="76" y="4656"/>
                  <a:pt x="167" y="5005"/>
                  <a:pt x="91" y="5323"/>
                </a:cubicBezTo>
                <a:cubicBezTo>
                  <a:pt x="0" y="5671"/>
                  <a:pt x="61" y="6064"/>
                  <a:pt x="76" y="6428"/>
                </a:cubicBezTo>
                <a:cubicBezTo>
                  <a:pt x="106" y="6852"/>
                  <a:pt x="152" y="7291"/>
                  <a:pt x="152" y="7730"/>
                </a:cubicBezTo>
                <a:cubicBezTo>
                  <a:pt x="152" y="8108"/>
                  <a:pt x="318" y="8487"/>
                  <a:pt x="228" y="8820"/>
                </a:cubicBezTo>
                <a:cubicBezTo>
                  <a:pt x="106" y="9259"/>
                  <a:pt x="258" y="9683"/>
                  <a:pt x="228" y="10107"/>
                </a:cubicBezTo>
                <a:cubicBezTo>
                  <a:pt x="182" y="10410"/>
                  <a:pt x="76" y="10758"/>
                  <a:pt x="182" y="11076"/>
                </a:cubicBezTo>
                <a:cubicBezTo>
                  <a:pt x="243" y="11288"/>
                  <a:pt x="137" y="11575"/>
                  <a:pt x="182" y="11681"/>
                </a:cubicBezTo>
                <a:cubicBezTo>
                  <a:pt x="334" y="12045"/>
                  <a:pt x="243" y="12423"/>
                  <a:pt x="303" y="12771"/>
                </a:cubicBezTo>
                <a:cubicBezTo>
                  <a:pt x="409" y="13559"/>
                  <a:pt x="833" y="14088"/>
                  <a:pt x="1363" y="14573"/>
                </a:cubicBezTo>
                <a:cubicBezTo>
                  <a:pt x="2044" y="15224"/>
                  <a:pt x="2938" y="15179"/>
                  <a:pt x="3770" y="15224"/>
                </a:cubicBezTo>
                <a:cubicBezTo>
                  <a:pt x="4277" y="15241"/>
                  <a:pt x="4784" y="15253"/>
                  <a:pt x="5290" y="15253"/>
                </a:cubicBezTo>
                <a:cubicBezTo>
                  <a:pt x="5707" y="15253"/>
                  <a:pt x="6124" y="15244"/>
                  <a:pt x="6541" y="15224"/>
                </a:cubicBezTo>
                <a:cubicBezTo>
                  <a:pt x="7120" y="15182"/>
                  <a:pt x="7697" y="15173"/>
                  <a:pt x="8273" y="15173"/>
                </a:cubicBezTo>
                <a:cubicBezTo>
                  <a:pt x="8693" y="15173"/>
                  <a:pt x="9112" y="15178"/>
                  <a:pt x="9531" y="15178"/>
                </a:cubicBezTo>
                <a:cubicBezTo>
                  <a:pt x="9993" y="15178"/>
                  <a:pt x="10455" y="15172"/>
                  <a:pt x="10916" y="15148"/>
                </a:cubicBezTo>
                <a:cubicBezTo>
                  <a:pt x="11749" y="15103"/>
                  <a:pt x="12582" y="15088"/>
                  <a:pt x="13414" y="14997"/>
                </a:cubicBezTo>
                <a:cubicBezTo>
                  <a:pt x="15352" y="14770"/>
                  <a:pt x="15912" y="13695"/>
                  <a:pt x="16094" y="12196"/>
                </a:cubicBezTo>
                <a:cubicBezTo>
                  <a:pt x="16215" y="11091"/>
                  <a:pt x="16064" y="9986"/>
                  <a:pt x="15988" y="8865"/>
                </a:cubicBezTo>
                <a:cubicBezTo>
                  <a:pt x="15897" y="7457"/>
                  <a:pt x="15988" y="6049"/>
                  <a:pt x="16018" y="4641"/>
                </a:cubicBezTo>
                <a:cubicBezTo>
                  <a:pt x="16033" y="3733"/>
                  <a:pt x="16018" y="2840"/>
                  <a:pt x="16018" y="1810"/>
                </a:cubicBezTo>
                <a:cubicBezTo>
                  <a:pt x="16094" y="1144"/>
                  <a:pt x="15458" y="236"/>
                  <a:pt x="14671" y="99"/>
                </a:cubicBezTo>
                <a:cubicBezTo>
                  <a:pt x="14308" y="23"/>
                  <a:pt x="13948" y="0"/>
                  <a:pt x="13590" y="0"/>
                </a:cubicBezTo>
                <a:close/>
              </a:path>
            </a:pathLst>
          </a:custGeom>
          <a:solidFill>
            <a:srgbClr val="CCE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Google Shape;436;p36"/>
          <p:cNvSpPr txBox="1"/>
          <p:nvPr>
            <p:custDataLst>
              <p:tags r:id="rId4"/>
            </p:custDataLst>
          </p:nvPr>
        </p:nvSpPr>
        <p:spPr>
          <a:xfrm>
            <a:off x="981075" y="867941"/>
            <a:ext cx="2609850" cy="499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endParaRPr lang="zh-CN" altLang="en-US" sz="2000" b="1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  <a:sym typeface="+mn-ea"/>
            </a:endParaRPr>
          </a:p>
        </p:txBody>
      </p:sp>
      <p:sp>
        <p:nvSpPr>
          <p:cNvPr id="25" name="Google Shape;561;p43"/>
          <p:cNvSpPr/>
          <p:nvPr>
            <p:custDataLst>
              <p:tags r:id="rId5"/>
            </p:custDataLst>
          </p:nvPr>
        </p:nvSpPr>
        <p:spPr>
          <a:xfrm rot="10800000" flipH="1">
            <a:off x="4136571" y="2800940"/>
            <a:ext cx="3918858" cy="2283344"/>
          </a:xfrm>
          <a:custGeom>
            <a:avLst/>
            <a:gdLst/>
            <a:ahLst/>
            <a:cxnLst/>
            <a:rect l="l" t="t" r="r" b="b"/>
            <a:pathLst>
              <a:path w="16216" h="15253" extrusionOk="0">
                <a:moveTo>
                  <a:pt x="13952" y="466"/>
                </a:moveTo>
                <a:cubicBezTo>
                  <a:pt x="14137" y="466"/>
                  <a:pt x="14323" y="470"/>
                  <a:pt x="14504" y="478"/>
                </a:cubicBezTo>
                <a:cubicBezTo>
                  <a:pt x="14762" y="493"/>
                  <a:pt x="15367" y="1205"/>
                  <a:pt x="15428" y="1462"/>
                </a:cubicBezTo>
                <a:cubicBezTo>
                  <a:pt x="15655" y="2355"/>
                  <a:pt x="15534" y="3264"/>
                  <a:pt x="15594" y="4172"/>
                </a:cubicBezTo>
                <a:cubicBezTo>
                  <a:pt x="15610" y="4505"/>
                  <a:pt x="15549" y="4853"/>
                  <a:pt x="15579" y="5035"/>
                </a:cubicBezTo>
                <a:cubicBezTo>
                  <a:pt x="15579" y="5777"/>
                  <a:pt x="15534" y="6352"/>
                  <a:pt x="15625" y="6912"/>
                </a:cubicBezTo>
                <a:cubicBezTo>
                  <a:pt x="15731" y="7866"/>
                  <a:pt x="15700" y="8790"/>
                  <a:pt x="15746" y="9728"/>
                </a:cubicBezTo>
                <a:cubicBezTo>
                  <a:pt x="15776" y="10606"/>
                  <a:pt x="15806" y="11515"/>
                  <a:pt x="15700" y="12378"/>
                </a:cubicBezTo>
                <a:cubicBezTo>
                  <a:pt x="15670" y="12756"/>
                  <a:pt x="15625" y="13195"/>
                  <a:pt x="15443" y="13559"/>
                </a:cubicBezTo>
                <a:cubicBezTo>
                  <a:pt x="15367" y="13695"/>
                  <a:pt x="15155" y="13771"/>
                  <a:pt x="15049" y="13892"/>
                </a:cubicBezTo>
                <a:cubicBezTo>
                  <a:pt x="14550" y="14497"/>
                  <a:pt x="13853" y="14497"/>
                  <a:pt x="13187" y="14558"/>
                </a:cubicBezTo>
                <a:cubicBezTo>
                  <a:pt x="12627" y="14618"/>
                  <a:pt x="12037" y="14649"/>
                  <a:pt x="11461" y="14649"/>
                </a:cubicBezTo>
                <a:cubicBezTo>
                  <a:pt x="10772" y="14649"/>
                  <a:pt x="10095" y="14730"/>
                  <a:pt x="9409" y="14730"/>
                </a:cubicBezTo>
                <a:cubicBezTo>
                  <a:pt x="9311" y="14730"/>
                  <a:pt x="9213" y="14728"/>
                  <a:pt x="9115" y="14724"/>
                </a:cubicBezTo>
                <a:cubicBezTo>
                  <a:pt x="8874" y="14719"/>
                  <a:pt x="8630" y="14713"/>
                  <a:pt x="8384" y="14713"/>
                </a:cubicBezTo>
                <a:cubicBezTo>
                  <a:pt x="7979" y="14713"/>
                  <a:pt x="7572" y="14728"/>
                  <a:pt x="7177" y="14785"/>
                </a:cubicBezTo>
                <a:cubicBezTo>
                  <a:pt x="7097" y="14797"/>
                  <a:pt x="7017" y="14801"/>
                  <a:pt x="6937" y="14801"/>
                </a:cubicBezTo>
                <a:cubicBezTo>
                  <a:pt x="6714" y="14801"/>
                  <a:pt x="6491" y="14768"/>
                  <a:pt x="6276" y="14768"/>
                </a:cubicBezTo>
                <a:cubicBezTo>
                  <a:pt x="6170" y="14768"/>
                  <a:pt x="6066" y="14776"/>
                  <a:pt x="5966" y="14800"/>
                </a:cubicBezTo>
                <a:cubicBezTo>
                  <a:pt x="5803" y="14841"/>
                  <a:pt x="5645" y="14855"/>
                  <a:pt x="5490" y="14855"/>
                </a:cubicBezTo>
                <a:cubicBezTo>
                  <a:pt x="5242" y="14855"/>
                  <a:pt x="5003" y="14819"/>
                  <a:pt x="4769" y="14800"/>
                </a:cubicBezTo>
                <a:cubicBezTo>
                  <a:pt x="4672" y="14794"/>
                  <a:pt x="4574" y="14792"/>
                  <a:pt x="4474" y="14792"/>
                </a:cubicBezTo>
                <a:cubicBezTo>
                  <a:pt x="4353" y="14792"/>
                  <a:pt x="4232" y="14795"/>
                  <a:pt x="4109" y="14795"/>
                </a:cubicBezTo>
                <a:cubicBezTo>
                  <a:pt x="3848" y="14795"/>
                  <a:pt x="3585" y="14783"/>
                  <a:pt x="3331" y="14709"/>
                </a:cubicBezTo>
                <a:cubicBezTo>
                  <a:pt x="3044" y="14634"/>
                  <a:pt x="2741" y="14679"/>
                  <a:pt x="2438" y="14634"/>
                </a:cubicBezTo>
                <a:cubicBezTo>
                  <a:pt x="2181" y="14618"/>
                  <a:pt x="1984" y="14452"/>
                  <a:pt x="1802" y="14300"/>
                </a:cubicBezTo>
                <a:cubicBezTo>
                  <a:pt x="985" y="13710"/>
                  <a:pt x="833" y="12832"/>
                  <a:pt x="773" y="11954"/>
                </a:cubicBezTo>
                <a:cubicBezTo>
                  <a:pt x="727" y="11288"/>
                  <a:pt x="727" y="10606"/>
                  <a:pt x="742" y="9940"/>
                </a:cubicBezTo>
                <a:cubicBezTo>
                  <a:pt x="773" y="8850"/>
                  <a:pt x="727" y="7745"/>
                  <a:pt x="651" y="6655"/>
                </a:cubicBezTo>
                <a:cubicBezTo>
                  <a:pt x="545" y="5459"/>
                  <a:pt x="651" y="4248"/>
                  <a:pt x="682" y="3036"/>
                </a:cubicBezTo>
                <a:cubicBezTo>
                  <a:pt x="697" y="2567"/>
                  <a:pt x="773" y="2052"/>
                  <a:pt x="1030" y="1613"/>
                </a:cubicBezTo>
                <a:cubicBezTo>
                  <a:pt x="1196" y="1280"/>
                  <a:pt x="1514" y="1099"/>
                  <a:pt x="1832" y="977"/>
                </a:cubicBezTo>
                <a:cubicBezTo>
                  <a:pt x="2311" y="774"/>
                  <a:pt x="2817" y="613"/>
                  <a:pt x="3338" y="613"/>
                </a:cubicBezTo>
                <a:cubicBezTo>
                  <a:pt x="3361" y="613"/>
                  <a:pt x="3384" y="613"/>
                  <a:pt x="3407" y="614"/>
                </a:cubicBezTo>
                <a:cubicBezTo>
                  <a:pt x="3997" y="629"/>
                  <a:pt x="4558" y="675"/>
                  <a:pt x="5148" y="675"/>
                </a:cubicBezTo>
                <a:cubicBezTo>
                  <a:pt x="5678" y="675"/>
                  <a:pt x="6208" y="675"/>
                  <a:pt x="6738" y="644"/>
                </a:cubicBezTo>
                <a:lnTo>
                  <a:pt x="8842" y="599"/>
                </a:lnTo>
                <a:cubicBezTo>
                  <a:pt x="9205" y="599"/>
                  <a:pt x="9569" y="560"/>
                  <a:pt x="9924" y="560"/>
                </a:cubicBezTo>
                <a:cubicBezTo>
                  <a:pt x="10013" y="560"/>
                  <a:pt x="10102" y="563"/>
                  <a:pt x="10190" y="569"/>
                </a:cubicBezTo>
                <a:cubicBezTo>
                  <a:pt x="10412" y="591"/>
                  <a:pt x="10628" y="601"/>
                  <a:pt x="10842" y="601"/>
                </a:cubicBezTo>
                <a:cubicBezTo>
                  <a:pt x="11210" y="601"/>
                  <a:pt x="11572" y="571"/>
                  <a:pt x="11946" y="523"/>
                </a:cubicBezTo>
                <a:cubicBezTo>
                  <a:pt x="12259" y="483"/>
                  <a:pt x="12585" y="476"/>
                  <a:pt x="12911" y="476"/>
                </a:cubicBezTo>
                <a:cubicBezTo>
                  <a:pt x="13074" y="476"/>
                  <a:pt x="13238" y="478"/>
                  <a:pt x="13399" y="478"/>
                </a:cubicBezTo>
                <a:cubicBezTo>
                  <a:pt x="13581" y="470"/>
                  <a:pt x="13766" y="466"/>
                  <a:pt x="13952" y="466"/>
                </a:cubicBezTo>
                <a:close/>
                <a:moveTo>
                  <a:pt x="13590" y="0"/>
                </a:moveTo>
                <a:cubicBezTo>
                  <a:pt x="13172" y="0"/>
                  <a:pt x="12755" y="31"/>
                  <a:pt x="12339" y="39"/>
                </a:cubicBezTo>
                <a:cubicBezTo>
                  <a:pt x="11840" y="69"/>
                  <a:pt x="11340" y="114"/>
                  <a:pt x="10841" y="145"/>
                </a:cubicBezTo>
                <a:cubicBezTo>
                  <a:pt x="10295" y="160"/>
                  <a:pt x="9766" y="160"/>
                  <a:pt x="9221" y="175"/>
                </a:cubicBezTo>
                <a:cubicBezTo>
                  <a:pt x="8630" y="190"/>
                  <a:pt x="8040" y="236"/>
                  <a:pt x="7449" y="236"/>
                </a:cubicBezTo>
                <a:cubicBezTo>
                  <a:pt x="7212" y="241"/>
                  <a:pt x="6973" y="242"/>
                  <a:pt x="6734" y="242"/>
                </a:cubicBezTo>
                <a:cubicBezTo>
                  <a:pt x="6255" y="242"/>
                  <a:pt x="5774" y="236"/>
                  <a:pt x="5299" y="236"/>
                </a:cubicBezTo>
                <a:cubicBezTo>
                  <a:pt x="4906" y="236"/>
                  <a:pt x="4505" y="249"/>
                  <a:pt x="4107" y="249"/>
                </a:cubicBezTo>
                <a:cubicBezTo>
                  <a:pt x="3908" y="249"/>
                  <a:pt x="3710" y="246"/>
                  <a:pt x="3513" y="236"/>
                </a:cubicBezTo>
                <a:cubicBezTo>
                  <a:pt x="3255" y="217"/>
                  <a:pt x="2992" y="189"/>
                  <a:pt x="2734" y="189"/>
                </a:cubicBezTo>
                <a:cubicBezTo>
                  <a:pt x="2354" y="189"/>
                  <a:pt x="1984" y="250"/>
                  <a:pt x="1651" y="493"/>
                </a:cubicBezTo>
                <a:cubicBezTo>
                  <a:pt x="1302" y="750"/>
                  <a:pt x="788" y="826"/>
                  <a:pt x="682" y="1280"/>
                </a:cubicBezTo>
                <a:cubicBezTo>
                  <a:pt x="591" y="1659"/>
                  <a:pt x="379" y="1992"/>
                  <a:pt x="303" y="2385"/>
                </a:cubicBezTo>
                <a:cubicBezTo>
                  <a:pt x="197" y="2946"/>
                  <a:pt x="197" y="3491"/>
                  <a:pt x="167" y="4036"/>
                </a:cubicBezTo>
                <a:cubicBezTo>
                  <a:pt x="152" y="4157"/>
                  <a:pt x="243" y="4278"/>
                  <a:pt x="212" y="4354"/>
                </a:cubicBezTo>
                <a:cubicBezTo>
                  <a:pt x="76" y="4656"/>
                  <a:pt x="167" y="5005"/>
                  <a:pt x="91" y="5323"/>
                </a:cubicBezTo>
                <a:cubicBezTo>
                  <a:pt x="0" y="5671"/>
                  <a:pt x="61" y="6064"/>
                  <a:pt x="76" y="6428"/>
                </a:cubicBezTo>
                <a:cubicBezTo>
                  <a:pt x="106" y="6852"/>
                  <a:pt x="152" y="7291"/>
                  <a:pt x="152" y="7730"/>
                </a:cubicBezTo>
                <a:cubicBezTo>
                  <a:pt x="152" y="8108"/>
                  <a:pt x="318" y="8487"/>
                  <a:pt x="228" y="8820"/>
                </a:cubicBezTo>
                <a:cubicBezTo>
                  <a:pt x="106" y="9259"/>
                  <a:pt x="258" y="9683"/>
                  <a:pt x="228" y="10107"/>
                </a:cubicBezTo>
                <a:cubicBezTo>
                  <a:pt x="182" y="10410"/>
                  <a:pt x="76" y="10758"/>
                  <a:pt x="182" y="11076"/>
                </a:cubicBezTo>
                <a:cubicBezTo>
                  <a:pt x="243" y="11288"/>
                  <a:pt x="137" y="11575"/>
                  <a:pt x="182" y="11681"/>
                </a:cubicBezTo>
                <a:cubicBezTo>
                  <a:pt x="334" y="12045"/>
                  <a:pt x="243" y="12423"/>
                  <a:pt x="303" y="12771"/>
                </a:cubicBezTo>
                <a:cubicBezTo>
                  <a:pt x="409" y="13559"/>
                  <a:pt x="833" y="14088"/>
                  <a:pt x="1363" y="14573"/>
                </a:cubicBezTo>
                <a:cubicBezTo>
                  <a:pt x="2044" y="15224"/>
                  <a:pt x="2938" y="15179"/>
                  <a:pt x="3770" y="15224"/>
                </a:cubicBezTo>
                <a:cubicBezTo>
                  <a:pt x="4277" y="15241"/>
                  <a:pt x="4784" y="15253"/>
                  <a:pt x="5290" y="15253"/>
                </a:cubicBezTo>
                <a:cubicBezTo>
                  <a:pt x="5707" y="15253"/>
                  <a:pt x="6124" y="15244"/>
                  <a:pt x="6541" y="15224"/>
                </a:cubicBezTo>
                <a:cubicBezTo>
                  <a:pt x="7120" y="15182"/>
                  <a:pt x="7697" y="15173"/>
                  <a:pt x="8273" y="15173"/>
                </a:cubicBezTo>
                <a:cubicBezTo>
                  <a:pt x="8693" y="15173"/>
                  <a:pt x="9112" y="15178"/>
                  <a:pt x="9531" y="15178"/>
                </a:cubicBezTo>
                <a:cubicBezTo>
                  <a:pt x="9993" y="15178"/>
                  <a:pt x="10455" y="15172"/>
                  <a:pt x="10916" y="15148"/>
                </a:cubicBezTo>
                <a:cubicBezTo>
                  <a:pt x="11749" y="15103"/>
                  <a:pt x="12582" y="15088"/>
                  <a:pt x="13414" y="14997"/>
                </a:cubicBezTo>
                <a:cubicBezTo>
                  <a:pt x="15352" y="14770"/>
                  <a:pt x="15912" y="13695"/>
                  <a:pt x="16094" y="12196"/>
                </a:cubicBezTo>
                <a:cubicBezTo>
                  <a:pt x="16215" y="11091"/>
                  <a:pt x="16064" y="9986"/>
                  <a:pt x="15988" y="8865"/>
                </a:cubicBezTo>
                <a:cubicBezTo>
                  <a:pt x="15897" y="7457"/>
                  <a:pt x="15988" y="6049"/>
                  <a:pt x="16018" y="4641"/>
                </a:cubicBezTo>
                <a:cubicBezTo>
                  <a:pt x="16033" y="3733"/>
                  <a:pt x="16018" y="2840"/>
                  <a:pt x="16018" y="1810"/>
                </a:cubicBezTo>
                <a:cubicBezTo>
                  <a:pt x="16094" y="1144"/>
                  <a:pt x="15458" y="236"/>
                  <a:pt x="14671" y="99"/>
                </a:cubicBezTo>
                <a:cubicBezTo>
                  <a:pt x="14308" y="23"/>
                  <a:pt x="13948" y="0"/>
                  <a:pt x="13590" y="0"/>
                </a:cubicBezTo>
                <a:close/>
              </a:path>
            </a:pathLst>
          </a:custGeom>
          <a:solidFill>
            <a:srgbClr val="CCE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Google Shape;437;p36"/>
          <p:cNvSpPr txBox="1"/>
          <p:nvPr>
            <p:custDataLst>
              <p:tags r:id="rId6"/>
            </p:custDataLst>
          </p:nvPr>
        </p:nvSpPr>
        <p:spPr>
          <a:xfrm>
            <a:off x="4518300" y="3017112"/>
            <a:ext cx="3723523" cy="2283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628650" indent="-342900" fontAlgn="auto">
              <a:lnSpc>
                <a:spcPct val="150000"/>
              </a:lnSpc>
              <a:buAutoNum type="arabicPeriod"/>
            </a:pPr>
            <a:r>
              <a:rPr lang="ru-RU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+mn-ea"/>
              </a:rPr>
              <a:t>Дидактические.</a:t>
            </a:r>
          </a:p>
          <a:p>
            <a:pPr marL="628650" indent="-342900" fontAlgn="auto">
              <a:lnSpc>
                <a:spcPct val="150000"/>
              </a:lnSpc>
              <a:buAutoNum type="arabicPeriod"/>
            </a:pPr>
            <a:r>
              <a:rPr lang="ru-RU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+mn-ea"/>
              </a:rPr>
              <a:t>Мотивационные.</a:t>
            </a:r>
          </a:p>
          <a:p>
            <a:pPr marL="628650" indent="-342900" fontAlgn="auto">
              <a:lnSpc>
                <a:spcPct val="150000"/>
              </a:lnSpc>
              <a:buAutoNum type="arabicPeriod"/>
            </a:pPr>
            <a:r>
              <a:rPr lang="ru-RU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+mn-ea"/>
              </a:rPr>
              <a:t>Организационные.</a:t>
            </a:r>
          </a:p>
          <a:p>
            <a:pPr marL="628650" indent="-342900" fontAlgn="auto">
              <a:lnSpc>
                <a:spcPct val="150000"/>
              </a:lnSpc>
              <a:buAutoNum type="arabicPeriod"/>
            </a:pPr>
            <a:r>
              <a:rPr lang="ru-RU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+mn-ea"/>
              </a:rPr>
              <a:t>Диагностические.</a:t>
            </a:r>
          </a:p>
          <a:p>
            <a:pPr marL="285750" indent="0" algn="ctr" fontAlgn="auto">
              <a:lnSpc>
                <a:spcPct val="150000"/>
              </a:lnSpc>
              <a:buNone/>
            </a:pPr>
            <a:endParaRPr lang="ru-RU" altLang="zh-CN" sz="1400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  <a:sym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067BD17-D0AF-73AD-B584-9E6715E0C8E2}"/>
              </a:ext>
            </a:extLst>
          </p:cNvPr>
          <p:cNvSpPr txBox="1"/>
          <p:nvPr/>
        </p:nvSpPr>
        <p:spPr>
          <a:xfrm>
            <a:off x="715779" y="1627608"/>
            <a:ext cx="32343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>
                <a:ea typeface="Microsoft Himalaya" panose="01010100010101010101" pitchFamily="2" charset="0"/>
                <a:cs typeface="Microsoft Himalaya" panose="01010100010101010101" pitchFamily="2" charset="0"/>
              </a:rPr>
              <a:t>Образовательные.</a:t>
            </a:r>
          </a:p>
          <a:p>
            <a:pPr marL="342900" indent="-342900">
              <a:buAutoNum type="arabicPeriod"/>
            </a:pPr>
            <a:r>
              <a:rPr lang="ru-RU" dirty="0">
                <a:ea typeface="Microsoft Himalaya" panose="01010100010101010101" pitchFamily="2" charset="0"/>
                <a:cs typeface="Microsoft Himalaya" panose="01010100010101010101" pitchFamily="2" charset="0"/>
              </a:rPr>
              <a:t>Развивающие.</a:t>
            </a:r>
          </a:p>
          <a:p>
            <a:pPr marL="342900" indent="-342900">
              <a:buAutoNum type="arabicPeriod"/>
            </a:pPr>
            <a:r>
              <a:rPr lang="ru-RU" dirty="0">
                <a:ea typeface="Microsoft Himalaya" panose="01010100010101010101" pitchFamily="2" charset="0"/>
                <a:cs typeface="Microsoft Himalaya" panose="01010100010101010101" pitchFamily="2" charset="0"/>
              </a:rPr>
              <a:t>Воспитательные.</a:t>
            </a:r>
          </a:p>
          <a:p>
            <a:pPr marL="342900" indent="-342900">
              <a:buAutoNum type="arabicPeriod"/>
            </a:pPr>
            <a:r>
              <a:rPr lang="ru-RU" dirty="0">
                <a:ea typeface="Microsoft Himalaya" panose="01010100010101010101" pitchFamily="2" charset="0"/>
                <a:cs typeface="Microsoft Himalaya" panose="01010100010101010101" pitchFamily="2" charset="0"/>
              </a:rPr>
              <a:t>Метапредметные.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BD72BC8-8963-A23A-84C5-BF6D9A76C3BF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9167" y="1191531"/>
            <a:ext cx="3918858" cy="52251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dur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9" presetID="55" presetClass="entr" presetSubtype="0" dur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15" presetID="42" presetClass="entr" presetSubtype="0" dur="7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786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0.1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 fmla="1+(8/9)*(1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701"/>
                            </p:stCondLst>
                            <p:childTnLst>
                              <p:par>
                                <p:cTn id="20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201"/>
                            </p:stCondLst>
                            <p:childTnLst>
                              <p:par>
                                <p:cTn id="26" presetID="42" presetClass="entr" presetSubtype="0" dur="7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786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0.1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 fmla="1+(8/9)*(1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901"/>
                            </p:stCondLst>
                            <p:childTnLst>
                              <p:par>
                                <p:cTn id="31" presetID="14" presetClass="entr" presetSubtype="1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 animBg="1"/>
      <p:bldP spid="21" grpId="0"/>
      <p:bldP spid="25" grpId="0" animBg="1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635"/>
            <a:ext cx="12211050" cy="6858000"/>
            <a:chOff x="0" y="1"/>
            <a:chExt cx="19230" cy="10800"/>
          </a:xfrm>
        </p:grpSpPr>
        <p:pic>
          <p:nvPicPr>
            <p:cNvPr id="10" name="图片 9" descr="0_4_poster [转换]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8" cstate="screen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 flipV="1">
              <a:off x="14928" y="6499"/>
              <a:ext cx="3936" cy="4667"/>
            </a:xfrm>
            <a:prstGeom prst="rect">
              <a:avLst/>
            </a:prstGeom>
          </p:spPr>
        </p:pic>
        <p:pic>
          <p:nvPicPr>
            <p:cNvPr id="12" name="图片 11" descr="0_4_poster [转换]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9" cstate="screen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 flipV="1">
              <a:off x="-1235" y="1236"/>
              <a:ext cx="5069" cy="2599"/>
            </a:xfrm>
            <a:prstGeom prst="rect">
              <a:avLst/>
            </a:prstGeom>
          </p:spPr>
        </p:pic>
      </p:grpSp>
      <p:pic>
        <p:nvPicPr>
          <p:cNvPr id="4" name="图片 3" descr="C:\Users\16106\Desktop\4数学开学第一课\51miz-E1221404-879CDE54.png51miz-E1221404-879CDE5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2385" y="975360"/>
            <a:ext cx="5100320" cy="510032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1187395" y="292955"/>
            <a:ext cx="9541565" cy="5355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zh-CN" sz="3200" b="1" dirty="0">
                <a:solidFill>
                  <a:srgbClr val="2363A8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sym typeface="+mn-ea"/>
              </a:rPr>
              <a:t>Принципы организации марафона</a:t>
            </a:r>
            <a:endParaRPr lang="zh-CN" altLang="en-US" sz="3200" b="1" dirty="0">
              <a:solidFill>
                <a:srgbClr val="2363A8"/>
              </a:solidFill>
              <a:latin typeface="方正综艺简体" panose="03000509000000000000" pitchFamily="65" charset="-122"/>
              <a:ea typeface="方正综艺简体" panose="03000509000000000000" pitchFamily="65" charset="-122"/>
              <a:cs typeface="Aa榴莲爸爸" panose="03000502000000000000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650365" y="1610042"/>
            <a:ext cx="6213647" cy="244618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ru-RU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Доступность;</a:t>
            </a:r>
          </a:p>
          <a:p>
            <a:pPr marL="457200" indent="-4572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ru-RU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+mn-ea"/>
              </a:rPr>
              <a:t>Постепенность;</a:t>
            </a:r>
          </a:p>
          <a:p>
            <a:pPr marL="457200" indent="-4572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ru-RU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+mn-ea"/>
              </a:rPr>
              <a:t>Вариативность;</a:t>
            </a:r>
          </a:p>
          <a:p>
            <a:pPr marL="457200" indent="-4572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ru-RU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+mn-ea"/>
              </a:rPr>
              <a:t>Наглядность;</a:t>
            </a:r>
          </a:p>
          <a:p>
            <a:pPr marL="457200" indent="-4572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ru-RU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+mn-ea"/>
              </a:rPr>
              <a:t>Рефлексивность.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  <a:sym typeface="+mn-ea"/>
            </a:endParaRPr>
          </a:p>
        </p:txBody>
      </p:sp>
      <p:sp>
        <p:nvSpPr>
          <p:cNvPr id="3" name="Google Shape;560;p43">
            <a:extLst>
              <a:ext uri="{FF2B5EF4-FFF2-40B4-BE49-F238E27FC236}">
                <a16:creationId xmlns:a16="http://schemas.microsoft.com/office/drawing/2014/main" xmlns="" id="{B846B930-0386-9D1A-CAF0-5E259A2029E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187394" y="1410623"/>
            <a:ext cx="4261683" cy="3021418"/>
          </a:xfrm>
          <a:custGeom>
            <a:avLst/>
            <a:gdLst/>
            <a:ahLst/>
            <a:cxnLst/>
            <a:rect l="l" t="t" r="r" b="b"/>
            <a:pathLst>
              <a:path w="16216" h="15253" extrusionOk="0">
                <a:moveTo>
                  <a:pt x="13952" y="466"/>
                </a:moveTo>
                <a:cubicBezTo>
                  <a:pt x="14137" y="466"/>
                  <a:pt x="14323" y="470"/>
                  <a:pt x="14504" y="478"/>
                </a:cubicBezTo>
                <a:cubicBezTo>
                  <a:pt x="14762" y="493"/>
                  <a:pt x="15367" y="1205"/>
                  <a:pt x="15428" y="1462"/>
                </a:cubicBezTo>
                <a:cubicBezTo>
                  <a:pt x="15655" y="2355"/>
                  <a:pt x="15534" y="3264"/>
                  <a:pt x="15594" y="4172"/>
                </a:cubicBezTo>
                <a:cubicBezTo>
                  <a:pt x="15610" y="4505"/>
                  <a:pt x="15549" y="4853"/>
                  <a:pt x="15579" y="5035"/>
                </a:cubicBezTo>
                <a:cubicBezTo>
                  <a:pt x="15579" y="5777"/>
                  <a:pt x="15534" y="6352"/>
                  <a:pt x="15625" y="6912"/>
                </a:cubicBezTo>
                <a:cubicBezTo>
                  <a:pt x="15731" y="7866"/>
                  <a:pt x="15700" y="8790"/>
                  <a:pt x="15746" y="9728"/>
                </a:cubicBezTo>
                <a:cubicBezTo>
                  <a:pt x="15776" y="10606"/>
                  <a:pt x="15806" y="11515"/>
                  <a:pt x="15700" y="12378"/>
                </a:cubicBezTo>
                <a:cubicBezTo>
                  <a:pt x="15670" y="12756"/>
                  <a:pt x="15625" y="13195"/>
                  <a:pt x="15443" y="13559"/>
                </a:cubicBezTo>
                <a:cubicBezTo>
                  <a:pt x="15367" y="13695"/>
                  <a:pt x="15155" y="13771"/>
                  <a:pt x="15049" y="13892"/>
                </a:cubicBezTo>
                <a:cubicBezTo>
                  <a:pt x="14550" y="14497"/>
                  <a:pt x="13853" y="14497"/>
                  <a:pt x="13187" y="14558"/>
                </a:cubicBezTo>
                <a:cubicBezTo>
                  <a:pt x="12627" y="14618"/>
                  <a:pt x="12037" y="14649"/>
                  <a:pt x="11461" y="14649"/>
                </a:cubicBezTo>
                <a:cubicBezTo>
                  <a:pt x="10772" y="14649"/>
                  <a:pt x="10095" y="14730"/>
                  <a:pt x="9409" y="14730"/>
                </a:cubicBezTo>
                <a:cubicBezTo>
                  <a:pt x="9311" y="14730"/>
                  <a:pt x="9213" y="14728"/>
                  <a:pt x="9115" y="14724"/>
                </a:cubicBezTo>
                <a:cubicBezTo>
                  <a:pt x="8874" y="14719"/>
                  <a:pt x="8630" y="14713"/>
                  <a:pt x="8384" y="14713"/>
                </a:cubicBezTo>
                <a:cubicBezTo>
                  <a:pt x="7979" y="14713"/>
                  <a:pt x="7572" y="14728"/>
                  <a:pt x="7177" y="14785"/>
                </a:cubicBezTo>
                <a:cubicBezTo>
                  <a:pt x="7097" y="14797"/>
                  <a:pt x="7017" y="14801"/>
                  <a:pt x="6937" y="14801"/>
                </a:cubicBezTo>
                <a:cubicBezTo>
                  <a:pt x="6714" y="14801"/>
                  <a:pt x="6491" y="14768"/>
                  <a:pt x="6276" y="14768"/>
                </a:cubicBezTo>
                <a:cubicBezTo>
                  <a:pt x="6170" y="14768"/>
                  <a:pt x="6066" y="14776"/>
                  <a:pt x="5966" y="14800"/>
                </a:cubicBezTo>
                <a:cubicBezTo>
                  <a:pt x="5803" y="14841"/>
                  <a:pt x="5645" y="14855"/>
                  <a:pt x="5490" y="14855"/>
                </a:cubicBezTo>
                <a:cubicBezTo>
                  <a:pt x="5242" y="14855"/>
                  <a:pt x="5003" y="14819"/>
                  <a:pt x="4769" y="14800"/>
                </a:cubicBezTo>
                <a:cubicBezTo>
                  <a:pt x="4672" y="14794"/>
                  <a:pt x="4574" y="14792"/>
                  <a:pt x="4474" y="14792"/>
                </a:cubicBezTo>
                <a:cubicBezTo>
                  <a:pt x="4353" y="14792"/>
                  <a:pt x="4232" y="14795"/>
                  <a:pt x="4109" y="14795"/>
                </a:cubicBezTo>
                <a:cubicBezTo>
                  <a:pt x="3848" y="14795"/>
                  <a:pt x="3585" y="14783"/>
                  <a:pt x="3331" y="14709"/>
                </a:cubicBezTo>
                <a:cubicBezTo>
                  <a:pt x="3044" y="14634"/>
                  <a:pt x="2741" y="14679"/>
                  <a:pt x="2438" y="14634"/>
                </a:cubicBezTo>
                <a:cubicBezTo>
                  <a:pt x="2181" y="14618"/>
                  <a:pt x="1984" y="14452"/>
                  <a:pt x="1802" y="14300"/>
                </a:cubicBezTo>
                <a:cubicBezTo>
                  <a:pt x="985" y="13710"/>
                  <a:pt x="833" y="12832"/>
                  <a:pt x="773" y="11954"/>
                </a:cubicBezTo>
                <a:cubicBezTo>
                  <a:pt x="727" y="11288"/>
                  <a:pt x="727" y="10606"/>
                  <a:pt x="742" y="9940"/>
                </a:cubicBezTo>
                <a:cubicBezTo>
                  <a:pt x="773" y="8850"/>
                  <a:pt x="727" y="7745"/>
                  <a:pt x="651" y="6655"/>
                </a:cubicBezTo>
                <a:cubicBezTo>
                  <a:pt x="545" y="5459"/>
                  <a:pt x="651" y="4248"/>
                  <a:pt x="682" y="3036"/>
                </a:cubicBezTo>
                <a:cubicBezTo>
                  <a:pt x="697" y="2567"/>
                  <a:pt x="773" y="2052"/>
                  <a:pt x="1030" y="1613"/>
                </a:cubicBezTo>
                <a:cubicBezTo>
                  <a:pt x="1196" y="1280"/>
                  <a:pt x="1514" y="1099"/>
                  <a:pt x="1832" y="977"/>
                </a:cubicBezTo>
                <a:cubicBezTo>
                  <a:pt x="2311" y="774"/>
                  <a:pt x="2817" y="613"/>
                  <a:pt x="3338" y="613"/>
                </a:cubicBezTo>
                <a:cubicBezTo>
                  <a:pt x="3361" y="613"/>
                  <a:pt x="3384" y="613"/>
                  <a:pt x="3407" y="614"/>
                </a:cubicBezTo>
                <a:cubicBezTo>
                  <a:pt x="3997" y="629"/>
                  <a:pt x="4558" y="675"/>
                  <a:pt x="5148" y="675"/>
                </a:cubicBezTo>
                <a:cubicBezTo>
                  <a:pt x="5678" y="675"/>
                  <a:pt x="6208" y="675"/>
                  <a:pt x="6738" y="644"/>
                </a:cubicBezTo>
                <a:lnTo>
                  <a:pt x="8842" y="599"/>
                </a:lnTo>
                <a:cubicBezTo>
                  <a:pt x="9205" y="599"/>
                  <a:pt x="9569" y="560"/>
                  <a:pt x="9924" y="560"/>
                </a:cubicBezTo>
                <a:cubicBezTo>
                  <a:pt x="10013" y="560"/>
                  <a:pt x="10102" y="563"/>
                  <a:pt x="10190" y="569"/>
                </a:cubicBezTo>
                <a:cubicBezTo>
                  <a:pt x="10412" y="591"/>
                  <a:pt x="10628" y="601"/>
                  <a:pt x="10842" y="601"/>
                </a:cubicBezTo>
                <a:cubicBezTo>
                  <a:pt x="11210" y="601"/>
                  <a:pt x="11572" y="571"/>
                  <a:pt x="11946" y="523"/>
                </a:cubicBezTo>
                <a:cubicBezTo>
                  <a:pt x="12259" y="483"/>
                  <a:pt x="12585" y="476"/>
                  <a:pt x="12911" y="476"/>
                </a:cubicBezTo>
                <a:cubicBezTo>
                  <a:pt x="13074" y="476"/>
                  <a:pt x="13238" y="478"/>
                  <a:pt x="13399" y="478"/>
                </a:cubicBezTo>
                <a:cubicBezTo>
                  <a:pt x="13581" y="470"/>
                  <a:pt x="13766" y="466"/>
                  <a:pt x="13952" y="466"/>
                </a:cubicBezTo>
                <a:close/>
                <a:moveTo>
                  <a:pt x="13590" y="0"/>
                </a:moveTo>
                <a:cubicBezTo>
                  <a:pt x="13172" y="0"/>
                  <a:pt x="12755" y="31"/>
                  <a:pt x="12339" y="39"/>
                </a:cubicBezTo>
                <a:cubicBezTo>
                  <a:pt x="11840" y="69"/>
                  <a:pt x="11340" y="114"/>
                  <a:pt x="10841" y="145"/>
                </a:cubicBezTo>
                <a:cubicBezTo>
                  <a:pt x="10295" y="160"/>
                  <a:pt x="9766" y="160"/>
                  <a:pt x="9221" y="175"/>
                </a:cubicBezTo>
                <a:cubicBezTo>
                  <a:pt x="8630" y="190"/>
                  <a:pt x="8040" y="236"/>
                  <a:pt x="7449" y="236"/>
                </a:cubicBezTo>
                <a:cubicBezTo>
                  <a:pt x="7212" y="241"/>
                  <a:pt x="6973" y="242"/>
                  <a:pt x="6734" y="242"/>
                </a:cubicBezTo>
                <a:cubicBezTo>
                  <a:pt x="6255" y="242"/>
                  <a:pt x="5774" y="236"/>
                  <a:pt x="5299" y="236"/>
                </a:cubicBezTo>
                <a:cubicBezTo>
                  <a:pt x="4906" y="236"/>
                  <a:pt x="4505" y="249"/>
                  <a:pt x="4107" y="249"/>
                </a:cubicBezTo>
                <a:cubicBezTo>
                  <a:pt x="3908" y="249"/>
                  <a:pt x="3710" y="246"/>
                  <a:pt x="3513" y="236"/>
                </a:cubicBezTo>
                <a:cubicBezTo>
                  <a:pt x="3255" y="217"/>
                  <a:pt x="2992" y="189"/>
                  <a:pt x="2734" y="189"/>
                </a:cubicBezTo>
                <a:cubicBezTo>
                  <a:pt x="2354" y="189"/>
                  <a:pt x="1984" y="250"/>
                  <a:pt x="1651" y="493"/>
                </a:cubicBezTo>
                <a:cubicBezTo>
                  <a:pt x="1302" y="750"/>
                  <a:pt x="788" y="826"/>
                  <a:pt x="682" y="1280"/>
                </a:cubicBezTo>
                <a:cubicBezTo>
                  <a:pt x="591" y="1659"/>
                  <a:pt x="379" y="1992"/>
                  <a:pt x="303" y="2385"/>
                </a:cubicBezTo>
                <a:cubicBezTo>
                  <a:pt x="197" y="2946"/>
                  <a:pt x="197" y="3491"/>
                  <a:pt x="167" y="4036"/>
                </a:cubicBezTo>
                <a:cubicBezTo>
                  <a:pt x="152" y="4157"/>
                  <a:pt x="243" y="4278"/>
                  <a:pt x="212" y="4354"/>
                </a:cubicBezTo>
                <a:cubicBezTo>
                  <a:pt x="76" y="4656"/>
                  <a:pt x="167" y="5005"/>
                  <a:pt x="91" y="5323"/>
                </a:cubicBezTo>
                <a:cubicBezTo>
                  <a:pt x="0" y="5671"/>
                  <a:pt x="61" y="6064"/>
                  <a:pt x="76" y="6428"/>
                </a:cubicBezTo>
                <a:cubicBezTo>
                  <a:pt x="106" y="6852"/>
                  <a:pt x="152" y="7291"/>
                  <a:pt x="152" y="7730"/>
                </a:cubicBezTo>
                <a:cubicBezTo>
                  <a:pt x="152" y="8108"/>
                  <a:pt x="318" y="8487"/>
                  <a:pt x="228" y="8820"/>
                </a:cubicBezTo>
                <a:cubicBezTo>
                  <a:pt x="106" y="9259"/>
                  <a:pt x="258" y="9683"/>
                  <a:pt x="228" y="10107"/>
                </a:cubicBezTo>
                <a:cubicBezTo>
                  <a:pt x="182" y="10410"/>
                  <a:pt x="76" y="10758"/>
                  <a:pt x="182" y="11076"/>
                </a:cubicBezTo>
                <a:cubicBezTo>
                  <a:pt x="243" y="11288"/>
                  <a:pt x="137" y="11575"/>
                  <a:pt x="182" y="11681"/>
                </a:cubicBezTo>
                <a:cubicBezTo>
                  <a:pt x="334" y="12045"/>
                  <a:pt x="243" y="12423"/>
                  <a:pt x="303" y="12771"/>
                </a:cubicBezTo>
                <a:cubicBezTo>
                  <a:pt x="409" y="13559"/>
                  <a:pt x="833" y="14088"/>
                  <a:pt x="1363" y="14573"/>
                </a:cubicBezTo>
                <a:cubicBezTo>
                  <a:pt x="2044" y="15224"/>
                  <a:pt x="2938" y="15179"/>
                  <a:pt x="3770" y="15224"/>
                </a:cubicBezTo>
                <a:cubicBezTo>
                  <a:pt x="4277" y="15241"/>
                  <a:pt x="4784" y="15253"/>
                  <a:pt x="5290" y="15253"/>
                </a:cubicBezTo>
                <a:cubicBezTo>
                  <a:pt x="5707" y="15253"/>
                  <a:pt x="6124" y="15244"/>
                  <a:pt x="6541" y="15224"/>
                </a:cubicBezTo>
                <a:cubicBezTo>
                  <a:pt x="7120" y="15182"/>
                  <a:pt x="7697" y="15173"/>
                  <a:pt x="8273" y="15173"/>
                </a:cubicBezTo>
                <a:cubicBezTo>
                  <a:pt x="8693" y="15173"/>
                  <a:pt x="9112" y="15178"/>
                  <a:pt x="9531" y="15178"/>
                </a:cubicBezTo>
                <a:cubicBezTo>
                  <a:pt x="9993" y="15178"/>
                  <a:pt x="10455" y="15172"/>
                  <a:pt x="10916" y="15148"/>
                </a:cubicBezTo>
                <a:cubicBezTo>
                  <a:pt x="11749" y="15103"/>
                  <a:pt x="12582" y="15088"/>
                  <a:pt x="13414" y="14997"/>
                </a:cubicBezTo>
                <a:cubicBezTo>
                  <a:pt x="15352" y="14770"/>
                  <a:pt x="15912" y="13695"/>
                  <a:pt x="16094" y="12196"/>
                </a:cubicBezTo>
                <a:cubicBezTo>
                  <a:pt x="16215" y="11091"/>
                  <a:pt x="16064" y="9986"/>
                  <a:pt x="15988" y="8865"/>
                </a:cubicBezTo>
                <a:cubicBezTo>
                  <a:pt x="15897" y="7457"/>
                  <a:pt x="15988" y="6049"/>
                  <a:pt x="16018" y="4641"/>
                </a:cubicBezTo>
                <a:cubicBezTo>
                  <a:pt x="16033" y="3733"/>
                  <a:pt x="16018" y="2840"/>
                  <a:pt x="16018" y="1810"/>
                </a:cubicBezTo>
                <a:cubicBezTo>
                  <a:pt x="16094" y="1144"/>
                  <a:pt x="15458" y="236"/>
                  <a:pt x="14671" y="99"/>
                </a:cubicBezTo>
                <a:cubicBezTo>
                  <a:pt x="14308" y="23"/>
                  <a:pt x="13948" y="0"/>
                  <a:pt x="13590" y="0"/>
                </a:cubicBezTo>
                <a:close/>
              </a:path>
            </a:pathLst>
          </a:custGeom>
          <a:solidFill>
            <a:srgbClr val="CCE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dur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9" presetID="55" presetClass="entr" presetSubtype="0" dur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  <p:cond evt="onBegin" delay="0">
                          <p:tn val="13"/>
                        </p:cond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dur="7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786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0.1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 fmla="1+(8/9)*(1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635"/>
            <a:ext cx="12211050" cy="6858000"/>
            <a:chOff x="0" y="1"/>
            <a:chExt cx="19230" cy="10800"/>
          </a:xfrm>
        </p:grpSpPr>
        <p:pic>
          <p:nvPicPr>
            <p:cNvPr id="10" name="图片 9" descr="0_4_poster [转换]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9" cstate="screen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 flipV="1">
              <a:off x="14928" y="6499"/>
              <a:ext cx="3936" cy="4667"/>
            </a:xfrm>
            <a:prstGeom prst="rect">
              <a:avLst/>
            </a:prstGeom>
          </p:spPr>
        </p:pic>
        <p:pic>
          <p:nvPicPr>
            <p:cNvPr id="12" name="图片 11" descr="0_4_poster [转换]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0" cstate="screen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 flipV="1">
              <a:off x="-1235" y="1236"/>
              <a:ext cx="5069" cy="2599"/>
            </a:xfrm>
            <a:prstGeom prst="rect">
              <a:avLst/>
            </a:prstGeom>
          </p:spPr>
        </p:pic>
      </p:grpSp>
      <p:pic>
        <p:nvPicPr>
          <p:cNvPr id="32" name="图片 31" descr="C:\Users\16106\Desktop\4数学开学第一课\51miz-E1127123-68BBCBEB.png51miz-E1127123-68BBCBEB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3525" y="861060"/>
            <a:ext cx="5872480" cy="5871845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542925" y="1214120"/>
            <a:ext cx="7473950" cy="5029200"/>
            <a:chOff x="934" y="1508"/>
            <a:chExt cx="11770" cy="7920"/>
          </a:xfrm>
        </p:grpSpPr>
        <p:pic>
          <p:nvPicPr>
            <p:cNvPr id="7" name="图片 6" descr="C:\Users\16106\Desktop\4数学开学第一课\51miz-E1198108-B6919E8F.png51miz-E1198108-B6919E8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934" y="1508"/>
              <a:ext cx="11770" cy="7920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>
              <p:custDataLst>
                <p:tags r:id="rId4"/>
              </p:custDataLst>
            </p:nvPr>
          </p:nvSpPr>
          <p:spPr>
            <a:xfrm>
              <a:off x="2272" y="4501"/>
              <a:ext cx="9186" cy="71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>
                <a:lnSpc>
                  <a:spcPct val="170000"/>
                </a:lnSpc>
              </a:pPr>
              <a:endParaRPr lang="ru-RU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+mn-ea"/>
              </a:endParaRPr>
            </a:p>
          </p:txBody>
        </p:sp>
        <p:sp>
          <p:nvSpPr>
            <p:cNvPr id="20" name="文本框 19"/>
            <p:cNvSpPr txBox="1"/>
            <p:nvPr>
              <p:custDataLst>
                <p:tags r:id="rId5"/>
              </p:custDataLst>
            </p:nvPr>
          </p:nvSpPr>
          <p:spPr>
            <a:xfrm>
              <a:off x="2678" y="3452"/>
              <a:ext cx="8842" cy="353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457200" indent="-457200">
                <a:lnSpc>
                  <a:spcPct val="150000"/>
                </a:lnSpc>
                <a:buFont typeface="Wingdings" panose="05000000000000000000" charset="0"/>
                <a:buChar char="Ø"/>
              </a:pPr>
              <a:r>
                <a:rPr lang="ru-RU" altLang="zh-CN" sz="2400" b="1" dirty="0">
                  <a:ln w="12700"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方正综艺简体" panose="03000509000000000000" pitchFamily="65" charset="-122"/>
                  <a:ea typeface="方正综艺简体" panose="03000509000000000000" pitchFamily="65" charset="-122"/>
                  <a:cs typeface="Aa榴莲爸爸" panose="03000502000000000000" charset="-122"/>
                  <a:sym typeface="+mn-ea"/>
                </a:rPr>
                <a:t>Подготовка материала.</a:t>
              </a:r>
            </a:p>
            <a:p>
              <a:pPr marL="457200" indent="-457200">
                <a:lnSpc>
                  <a:spcPct val="150000"/>
                </a:lnSpc>
                <a:buFont typeface="Wingdings" panose="05000000000000000000" charset="0"/>
                <a:buChar char="Ø"/>
              </a:pPr>
              <a:r>
                <a:rPr lang="ru-RU" altLang="zh-CN" sz="2400" b="1" dirty="0">
                  <a:ln w="12700"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  <a:cs typeface="Aa榴莲爸爸" panose="03000502000000000000" charset="-122"/>
                  <a:sym typeface="+mn-ea"/>
                </a:rPr>
                <a:t>Проведение марафона.</a:t>
              </a:r>
            </a:p>
            <a:p>
              <a:pPr marL="457200" indent="-457200">
                <a:lnSpc>
                  <a:spcPct val="150000"/>
                </a:lnSpc>
                <a:buFont typeface="Wingdings" panose="05000000000000000000" charset="0"/>
                <a:buChar char="Ø"/>
              </a:pPr>
              <a:r>
                <a:rPr lang="ru-RU" altLang="zh-CN" sz="2400" b="1" dirty="0">
                  <a:ln w="12700"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方正综艺简体" panose="03000509000000000000" pitchFamily="65" charset="-122"/>
                  <a:ea typeface="方正综艺简体" panose="03000509000000000000" pitchFamily="65" charset="-122"/>
                  <a:cs typeface="Aa榴莲爸爸" panose="03000502000000000000" charset="-122"/>
                  <a:sym typeface="+mn-ea"/>
                </a:rPr>
                <a:t>Проверка.</a:t>
              </a:r>
            </a:p>
            <a:p>
              <a:pPr marL="457200" indent="-457200">
                <a:lnSpc>
                  <a:spcPct val="150000"/>
                </a:lnSpc>
                <a:buFont typeface="Wingdings" panose="05000000000000000000" charset="0"/>
                <a:buChar char="Ø"/>
              </a:pPr>
              <a:r>
                <a:rPr lang="ru-RU" altLang="zh-CN" sz="2400" b="1" dirty="0">
                  <a:ln w="12700"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  <a:cs typeface="Aa榴莲爸爸" panose="03000502000000000000" charset="-122"/>
                  <a:sym typeface="+mn-ea"/>
                </a:rPr>
                <a:t>Оглашение результатов.</a:t>
              </a:r>
              <a:endParaRPr lang="zh-CN" altLang="en-US" sz="2400" b="1" dirty="0">
                <a:ln w="1270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  <a:cs typeface="Aa榴莲爸爸" panose="03000502000000000000" charset="-122"/>
                <a:sym typeface="+mn-ea"/>
              </a:endParaRPr>
            </a:p>
          </p:txBody>
        </p:sp>
      </p:grp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2263253" y="431846"/>
            <a:ext cx="7665494" cy="5355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zh-CN" sz="3200" b="1" dirty="0">
                <a:solidFill>
                  <a:srgbClr val="2363A8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Aa榴莲爸爸" panose="03000502000000000000" charset="-122"/>
                <a:sym typeface="+mn-ea"/>
              </a:rPr>
              <a:t>Этапы:</a:t>
            </a:r>
            <a:endParaRPr lang="zh-CN" altLang="en-US" sz="3200" b="1" dirty="0">
              <a:solidFill>
                <a:srgbClr val="2363A8"/>
              </a:solidFill>
              <a:latin typeface="方正综艺简体" panose="03000509000000000000" pitchFamily="65" charset="-122"/>
              <a:ea typeface="方正综艺简体" panose="03000509000000000000" pitchFamily="65" charset="-122"/>
              <a:cs typeface="Aa榴莲爸爸" panose="03000502000000000000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dur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dur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14" presetID="55" presetClass="entr" presetSubtype="0" dur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62EA922-7A26-121F-83EC-19657F99F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FE80F67-DE38-3AA0-AC7F-8FFCA679398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07775" y="487171"/>
            <a:ext cx="4740775" cy="2301599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69ED92A6-B5EC-3522-4FE8-85B894FC41EA}"/>
              </a:ext>
            </a:extLst>
          </p:cNvPr>
          <p:cNvGrpSpPr/>
          <p:nvPr/>
        </p:nvGrpSpPr>
        <p:grpSpPr>
          <a:xfrm>
            <a:off x="0" y="635"/>
            <a:ext cx="12211050" cy="6858000"/>
            <a:chOff x="0" y="1"/>
            <a:chExt cx="19230" cy="10800"/>
          </a:xfrm>
        </p:grpSpPr>
        <p:pic>
          <p:nvPicPr>
            <p:cNvPr id="10" name="图片 9" descr="0_4_poster [转换]">
              <a:extLst>
                <a:ext uri="{FF2B5EF4-FFF2-40B4-BE49-F238E27FC236}">
                  <a16:creationId xmlns:a16="http://schemas.microsoft.com/office/drawing/2014/main" xmlns="" id="{8FEF4C6C-E408-F4EB-946D-6CE693AC4D65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screen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 flipV="1">
              <a:off x="14928" y="6499"/>
              <a:ext cx="3936" cy="4667"/>
            </a:xfrm>
            <a:prstGeom prst="rect">
              <a:avLst/>
            </a:prstGeom>
          </p:spPr>
        </p:pic>
        <p:pic>
          <p:nvPicPr>
            <p:cNvPr id="12" name="图片 11" descr="0_4_poster [转换]">
              <a:extLst>
                <a:ext uri="{FF2B5EF4-FFF2-40B4-BE49-F238E27FC236}">
                  <a16:creationId xmlns:a16="http://schemas.microsoft.com/office/drawing/2014/main" xmlns="" id="{4A194734-2B0D-8154-2ACA-FDBCBBD01410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screen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 flipV="1">
              <a:off x="-1235" y="1236"/>
              <a:ext cx="5069" cy="2599"/>
            </a:xfrm>
            <a:prstGeom prst="rect">
              <a:avLst/>
            </a:prstGeom>
          </p:spPr>
        </p:pic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71894FDB-FABB-11E4-0593-789B42B892D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-786928" y="155499"/>
            <a:ext cx="4874585" cy="5355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zh-CN" sz="3200" b="1" dirty="0">
                <a:solidFill>
                  <a:srgbClr val="2363A8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Aa榴莲爸爸" panose="03000502000000000000" charset="-122"/>
                <a:sym typeface="+mn-ea"/>
              </a:rPr>
              <a:t>Подготовка.</a:t>
            </a:r>
            <a:endParaRPr lang="zh-CN" altLang="en-US" sz="3200" b="1" dirty="0">
              <a:solidFill>
                <a:srgbClr val="2363A8"/>
              </a:solidFill>
              <a:latin typeface="方正综艺简体" panose="03000509000000000000" pitchFamily="65" charset="-122"/>
              <a:ea typeface="方正综艺简体" panose="03000509000000000000" pitchFamily="65" charset="-122"/>
              <a:cs typeface="Aa榴莲爸爸" panose="03000502000000000000" charset="-122"/>
              <a:sym typeface="+mn-ea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E1BC49C-CE35-D1F7-69F7-A62D30AAABA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066" y="2650572"/>
            <a:ext cx="5351202" cy="416145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84CFD1F2-0449-43E8-8F60-930F4A945C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800000">
            <a:off x="7448550" y="6326"/>
            <a:ext cx="474345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4554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dur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951CB71-8393-C8E8-13E7-5B5155977F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0F123765-02D4-E94F-6961-37E1B144A171}"/>
              </a:ext>
            </a:extLst>
          </p:cNvPr>
          <p:cNvGrpSpPr/>
          <p:nvPr/>
        </p:nvGrpSpPr>
        <p:grpSpPr>
          <a:xfrm>
            <a:off x="0" y="635"/>
            <a:ext cx="12211050" cy="6858000"/>
            <a:chOff x="0" y="1"/>
            <a:chExt cx="19230" cy="10800"/>
          </a:xfrm>
        </p:grpSpPr>
        <p:pic>
          <p:nvPicPr>
            <p:cNvPr id="10" name="图片 9" descr="0_4_poster [转换]">
              <a:extLst>
                <a:ext uri="{FF2B5EF4-FFF2-40B4-BE49-F238E27FC236}">
                  <a16:creationId xmlns:a16="http://schemas.microsoft.com/office/drawing/2014/main" xmlns="" id="{545F2DEF-D908-BB08-E571-FE069A74B3FF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screen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 flipV="1">
              <a:off x="14928" y="6499"/>
              <a:ext cx="3936" cy="4667"/>
            </a:xfrm>
            <a:prstGeom prst="rect">
              <a:avLst/>
            </a:prstGeom>
          </p:spPr>
        </p:pic>
        <p:pic>
          <p:nvPicPr>
            <p:cNvPr id="12" name="图片 11" descr="0_4_poster [转换]">
              <a:extLst>
                <a:ext uri="{FF2B5EF4-FFF2-40B4-BE49-F238E27FC236}">
                  <a16:creationId xmlns:a16="http://schemas.microsoft.com/office/drawing/2014/main" xmlns="" id="{A97E0C41-D3FF-9171-6111-479CB1FAE01A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 cstate="screen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 flipV="1">
              <a:off x="-1235" y="1236"/>
              <a:ext cx="5069" cy="2599"/>
            </a:xfrm>
            <a:prstGeom prst="rect">
              <a:avLst/>
            </a:prstGeom>
          </p:spPr>
        </p:pic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2E85BD2F-54E0-49C3-2FDA-D283BED9339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-1097193" y="1339216"/>
            <a:ext cx="5495115" cy="9787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zh-CN" sz="3200" b="1" dirty="0">
                <a:solidFill>
                  <a:srgbClr val="2363A8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Aa榴莲爸爸" panose="03000502000000000000" charset="-122"/>
                <a:sym typeface="+mn-ea"/>
              </a:rPr>
              <a:t>Проведение </a:t>
            </a:r>
          </a:p>
          <a:p>
            <a:pPr algn="ctr">
              <a:lnSpc>
                <a:spcPct val="90000"/>
              </a:lnSpc>
            </a:pPr>
            <a:r>
              <a:rPr lang="ru-RU" altLang="zh-CN" sz="3200" b="1" dirty="0">
                <a:solidFill>
                  <a:srgbClr val="2363A8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Aa榴莲爸爸" panose="03000502000000000000" charset="-122"/>
                <a:sym typeface="+mn-ea"/>
              </a:rPr>
              <a:t>марафона.</a:t>
            </a:r>
            <a:endParaRPr lang="zh-CN" altLang="en-US" sz="3200" b="1" dirty="0">
              <a:solidFill>
                <a:srgbClr val="2363A8"/>
              </a:solidFill>
              <a:latin typeface="方正综艺简体" panose="03000509000000000000" pitchFamily="65" charset="-122"/>
              <a:ea typeface="方正综艺简体" panose="03000509000000000000" pitchFamily="65" charset="-122"/>
              <a:cs typeface="Aa榴莲爸爸" panose="03000502000000000000" charset="-122"/>
              <a:sym typeface="+mn-ea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FF70348-01AB-10F6-566B-03786155DE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69050" y="0"/>
            <a:ext cx="4941683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85E5522-F309-5E07-A3DA-B1350BBC7F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13" y="3867630"/>
            <a:ext cx="5246451" cy="298973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8C9D46E-A13E-A56B-CC91-6A6672A3133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33851" y="0"/>
            <a:ext cx="3857625" cy="432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3533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dur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AA3E343-E212-CA91-9450-CD2B5D5060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E338BE4C-0550-7972-AD5C-FE52B2F21C36}"/>
              </a:ext>
            </a:extLst>
          </p:cNvPr>
          <p:cNvGrpSpPr/>
          <p:nvPr/>
        </p:nvGrpSpPr>
        <p:grpSpPr>
          <a:xfrm>
            <a:off x="0" y="635"/>
            <a:ext cx="12211050" cy="6858000"/>
            <a:chOff x="0" y="1"/>
            <a:chExt cx="19230" cy="10800"/>
          </a:xfrm>
        </p:grpSpPr>
        <p:pic>
          <p:nvPicPr>
            <p:cNvPr id="10" name="图片 9" descr="0_4_poster [转换]">
              <a:extLst>
                <a:ext uri="{FF2B5EF4-FFF2-40B4-BE49-F238E27FC236}">
                  <a16:creationId xmlns:a16="http://schemas.microsoft.com/office/drawing/2014/main" xmlns="" id="{C62AF7FF-56D5-9F80-9355-6C033FC2204C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screen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 flipV="1">
              <a:off x="14928" y="6499"/>
              <a:ext cx="3936" cy="4667"/>
            </a:xfrm>
            <a:prstGeom prst="rect">
              <a:avLst/>
            </a:prstGeom>
          </p:spPr>
        </p:pic>
        <p:pic>
          <p:nvPicPr>
            <p:cNvPr id="12" name="图片 11" descr="0_4_poster [转换]">
              <a:extLst>
                <a:ext uri="{FF2B5EF4-FFF2-40B4-BE49-F238E27FC236}">
                  <a16:creationId xmlns:a16="http://schemas.microsoft.com/office/drawing/2014/main" xmlns="" id="{AEDFA332-FA92-25A0-0A0C-EDB873FF1CCD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 cstate="screen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 flipV="1">
              <a:off x="-1235" y="1236"/>
              <a:ext cx="5069" cy="2599"/>
            </a:xfrm>
            <a:prstGeom prst="rect">
              <a:avLst/>
            </a:prstGeom>
          </p:spPr>
        </p:pic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79E7686F-0996-526D-4948-41C2EE7BB8C0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3594" y="779292"/>
            <a:ext cx="4832614" cy="14219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zh-CN" sz="3200" b="1" dirty="0">
                <a:solidFill>
                  <a:srgbClr val="2363A8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Aa榴莲爸爸" panose="03000502000000000000" charset="-122"/>
                <a:sym typeface="+mn-ea"/>
              </a:rPr>
              <a:t>Проверка и оглашение результатов.</a:t>
            </a:r>
            <a:endParaRPr lang="zh-CN" altLang="en-US" sz="3200" b="1" dirty="0">
              <a:solidFill>
                <a:srgbClr val="2363A8"/>
              </a:solidFill>
              <a:latin typeface="方正综艺简体" panose="03000509000000000000" pitchFamily="65" charset="-122"/>
              <a:ea typeface="方正综艺简体" panose="03000509000000000000" pitchFamily="65" charset="-122"/>
              <a:cs typeface="Aa榴莲爸爸" panose="03000502000000000000" charset="-122"/>
              <a:sym typeface="+mn-ea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8C5735F-02FC-3D59-CBA0-B84A838D99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3105" y="89818"/>
            <a:ext cx="3181397" cy="2800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A40B13A-4A20-45E9-D7C3-87FC756079D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2050" y="829932"/>
            <a:ext cx="3821585" cy="266484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09DC746-B270-4EF8-CCA4-5413BE426A3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2050" y="3735016"/>
            <a:ext cx="3821585" cy="266316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EC123AA-A8B7-8F2C-9B23-5069C64C2557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1" y="3099233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6060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dur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  <p:tag name="COMMONDATA" val="eyJoZGlkIjoiYjJjOTQxYzhjODMyMDAzZmE0MDJkMWFkNmJlNDkwYT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6250,&quot;width&quot;:6622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6250,&quot;width&quot;:6622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6250,&quot;width&quot;:6622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PA" val="v3.0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250,&quot;width&quot;:6622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6250,&quot;width&quot;:6622}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阿里巴巴普惠体"/>
        <a:ea typeface="阿里巴巴普惠体"/>
        <a:cs typeface="Arial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阿里巴巴普惠体"/>
        <a:ea typeface="阿里巴巴普惠体"/>
        <a:cs typeface="Arial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阿里巴巴普惠体"/>
        <a:font script="Hebr" typeface="阿里巴巴普惠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阿里巴巴普惠体"/>
        <a:ea typeface="阿里巴巴普惠体"/>
        <a:cs typeface="Arial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阿里巴巴普惠体"/>
        <a:font script="Hebr" typeface="阿里巴巴普惠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阿里巴巴普惠体"/>
        <a:ea typeface="阿里巴巴普惠体"/>
        <a:cs typeface="Arial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阿里巴巴普惠体"/>
        <a:font script="Hebr" typeface="阿里巴巴普惠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608</TotalTime>
  <Words>274</Words>
  <Application>Microsoft Office PowerPoint</Application>
  <PresentationFormat>Широкоэкранный</PresentationFormat>
  <Paragraphs>65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7" baseType="lpstr">
      <vt:lpstr>微软雅黑</vt:lpstr>
      <vt:lpstr>Aa榴莲爸爸</vt:lpstr>
      <vt:lpstr>Arial</vt:lpstr>
      <vt:lpstr>Microsoft Himalaya</vt:lpstr>
      <vt:lpstr>Times New Roman</vt:lpstr>
      <vt:lpstr>Wingdings</vt:lpstr>
      <vt:lpstr>思源黑体</vt:lpstr>
      <vt:lpstr>方正综艺简体</vt:lpstr>
      <vt:lpstr>阿里巴巴普惠体</vt:lpstr>
      <vt:lpstr>第一PPT，www.1ppt.com</vt:lpstr>
      <vt:lpstr>第一PPT，www.1ppt.com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</dc:creator>
  <cp:lastModifiedBy>Gubina G.M.</cp:lastModifiedBy>
  <cp:revision>32</cp:revision>
  <dcterms:created xsi:type="dcterms:W3CDTF">2023-07-25T11:34:00Z</dcterms:created>
  <dcterms:modified xsi:type="dcterms:W3CDTF">2025-12-11T08:14:01Z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7DF877950964425C83FB3429FC0FD568_11</vt:lpwstr>
  </property>
  <property fmtid="{D5CDD505-2E9C-101B-9397-08002B2CF9AE}" pid="3" name="KSOProductBuildVer">
    <vt:lpwstr>2052-12.1.0.19770</vt:lpwstr>
  </property>
</Properties>
</file>